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81" r:id="rId5"/>
    <p:sldId id="2147483646" r:id="rId6"/>
    <p:sldId id="2147483643" r:id="rId7"/>
    <p:sldId id="257" r:id="rId8"/>
    <p:sldId id="258" r:id="rId9"/>
    <p:sldId id="259" r:id="rId10"/>
    <p:sldId id="260" r:id="rId11"/>
    <p:sldId id="261" r:id="rId12"/>
    <p:sldId id="2147483644" r:id="rId13"/>
    <p:sldId id="214748364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3E760D-61C0-E110-78E5-A2EA32097B53}" name="Olivia Taaffe" initials="OT" userId="S::otaaffe@chappellroberts.com::197d7023-e4c7-42c9-9f72-ee07a56472d5" providerId="AD"/>
  <p188:author id="{2B62A5EF-35AE-9BF6-9448-D44744C8D47C}" name="Janel Ganceña" initials="JG" userId="S::jgancena@chappellroberts.com::8e6b0d28-3706-4735-b28c-663fd5603f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29772"/>
    <a:srgbClr val="FBFAF4"/>
    <a:srgbClr val="D9117E"/>
    <a:srgbClr val="5E5A54"/>
    <a:srgbClr val="928D86"/>
    <a:srgbClr val="F5EAD9"/>
    <a:srgbClr val="395856"/>
    <a:srgbClr val="79918F"/>
    <a:srgbClr val="99B5AA"/>
    <a:srgbClr val="6451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717"/>
  </p:normalViewPr>
  <p:slideViewPr>
    <p:cSldViewPr snapToGrid="0">
      <p:cViewPr varScale="1">
        <p:scale>
          <a:sx n="91" d="100"/>
          <a:sy n="91" d="100"/>
        </p:scale>
        <p:origin x="192"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4E2F6C-4F33-E060-261A-84252ED973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3E45F5-E8B9-807F-D813-B41AD0B96D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0A2E4-7ECD-C942-B464-499DABF0E9FD}" type="datetimeFigureOut">
              <a:t>2/7/25</a:t>
            </a:fld>
            <a:endParaRPr lang="en-US"/>
          </a:p>
        </p:txBody>
      </p:sp>
      <p:sp>
        <p:nvSpPr>
          <p:cNvPr id="4" name="Footer Placeholder 3">
            <a:extLst>
              <a:ext uri="{FF2B5EF4-FFF2-40B4-BE49-F238E27FC236}">
                <a16:creationId xmlns:a16="http://schemas.microsoft.com/office/drawing/2014/main" id="{D329057A-EBAA-FB6F-8E50-7384925202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CEEFA32-AD5C-F1AC-47DA-4675768560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904B03-BB94-044D-9BC2-92F6FB8A75AF}" type="slidenum">
              <a:t>‹#›</a:t>
            </a:fld>
            <a:endParaRPr lang="en-US"/>
          </a:p>
        </p:txBody>
      </p:sp>
    </p:spTree>
    <p:extLst>
      <p:ext uri="{BB962C8B-B14F-4D97-AF65-F5344CB8AC3E}">
        <p14:creationId xmlns:p14="http://schemas.microsoft.com/office/powerpoint/2010/main" val="18831707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447A2-935E-214D-B46A-192F00D1A54A}" type="datetimeFigureOut">
              <a:rPr lang="en-US" smtClean="0"/>
              <a:t>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5D9D3-1FCA-904F-B06A-4A1369AA2AE7}" type="slidenum">
              <a:rPr lang="en-US" smtClean="0"/>
              <a:t>‹#›</a:t>
            </a:fld>
            <a:endParaRPr lang="en-US"/>
          </a:p>
        </p:txBody>
      </p:sp>
    </p:spTree>
    <p:extLst>
      <p:ext uri="{BB962C8B-B14F-4D97-AF65-F5344CB8AC3E}">
        <p14:creationId xmlns:p14="http://schemas.microsoft.com/office/powerpoint/2010/main" val="299584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25D9D3-1FCA-904F-B06A-4A1369AA2AE7}" type="slidenum">
              <a:rPr lang="en-US" smtClean="0"/>
              <a:t>1</a:t>
            </a:fld>
            <a:endParaRPr lang="en-US"/>
          </a:p>
        </p:txBody>
      </p:sp>
    </p:spTree>
    <p:extLst>
      <p:ext uri="{BB962C8B-B14F-4D97-AF65-F5344CB8AC3E}">
        <p14:creationId xmlns:p14="http://schemas.microsoft.com/office/powerpoint/2010/main" val="3542702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25D9D3-1FCA-904F-B06A-4A1369AA2AE7}" type="slidenum">
              <a:rPr lang="en-US" smtClean="0"/>
              <a:t>3</a:t>
            </a:fld>
            <a:endParaRPr lang="en-US"/>
          </a:p>
        </p:txBody>
      </p:sp>
    </p:spTree>
    <p:extLst>
      <p:ext uri="{BB962C8B-B14F-4D97-AF65-F5344CB8AC3E}">
        <p14:creationId xmlns:p14="http://schemas.microsoft.com/office/powerpoint/2010/main" val="263418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hyperlink" Target="https://one.dtcc.com/our-company/our-brand-and-corporate-strategy/our-brand/brand-resource-center/Pages/default.aspx" TargetMode="Externa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1A2C-968A-EBEE-0D6E-F342B3364DF4}"/>
              </a:ext>
            </a:extLst>
          </p:cNvPr>
          <p:cNvSpPr>
            <a:spLocks noGrp="1"/>
          </p:cNvSpPr>
          <p:nvPr>
            <p:ph type="ctrTitle" hasCustomPrompt="1"/>
          </p:nvPr>
        </p:nvSpPr>
        <p:spPr>
          <a:xfrm>
            <a:off x="565553" y="2491018"/>
            <a:ext cx="6657497" cy="1755648"/>
          </a:xfrm>
        </p:spPr>
        <p:txBody>
          <a:bodyPr anchor="b">
            <a:noAutofit/>
          </a:bodyPr>
          <a:lstStyle>
            <a:lvl1pPr algn="l">
              <a:defRPr sz="6000" b="1"/>
            </a:lvl1pPr>
          </a:lstStyle>
          <a:p>
            <a:r>
              <a:rPr lang="en-US"/>
              <a:t>Click to Edit Presentation Title</a:t>
            </a:r>
          </a:p>
        </p:txBody>
      </p:sp>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597564" y="4389507"/>
            <a:ext cx="7157115"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19EB501-8087-481D-9BD5-7A25BB6C7C12}"/>
              </a:ext>
            </a:extLst>
          </p:cNvPr>
          <p:cNvSpPr>
            <a:spLocks noGrp="1"/>
          </p:cNvSpPr>
          <p:nvPr>
            <p:ph type="subTitle" idx="1" hasCustomPrompt="1"/>
          </p:nvPr>
        </p:nvSpPr>
        <p:spPr>
          <a:xfrm>
            <a:off x="510476" y="4666464"/>
            <a:ext cx="6625486" cy="462748"/>
          </a:xfrm>
        </p:spPr>
        <p:txBody>
          <a:bodyPr>
            <a:noAutofit/>
          </a:bodyPr>
          <a:lstStyle>
            <a:lvl1pPr marL="0" indent="0" algn="l">
              <a:buNone/>
              <a:defRPr sz="1800" b="1" i="0" cap="all" spc="30" baseline="0">
                <a:latin typeface="Arial Narrow" panose="020B0604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Tree>
    <p:extLst>
      <p:ext uri="{BB962C8B-B14F-4D97-AF65-F5344CB8AC3E}">
        <p14:creationId xmlns:p14="http://schemas.microsoft.com/office/powerpoint/2010/main" val="17872108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With Logo">
    <p:spTree>
      <p:nvGrpSpPr>
        <p:cNvPr id="1" name=""/>
        <p:cNvGrpSpPr/>
        <p:nvPr/>
      </p:nvGrpSpPr>
      <p:grpSpPr>
        <a:xfrm>
          <a:off x="0" y="0"/>
          <a:ext cx="0" cy="0"/>
          <a:chOff x="0" y="0"/>
          <a:chExt cx="0" cy="0"/>
        </a:xfrm>
      </p:grpSpPr>
      <p:sp>
        <p:nvSpPr>
          <p:cNvPr id="2" name="Slide Number Placeholder 8">
            <a:extLst>
              <a:ext uri="{FF2B5EF4-FFF2-40B4-BE49-F238E27FC236}">
                <a16:creationId xmlns:a16="http://schemas.microsoft.com/office/drawing/2014/main" id="{94DB6090-EE8A-7A4E-059B-CD5811F1BB34}"/>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3" name="Footer Placeholder 2">
            <a:extLst>
              <a:ext uri="{FF2B5EF4-FFF2-40B4-BE49-F238E27FC236}">
                <a16:creationId xmlns:a16="http://schemas.microsoft.com/office/drawing/2014/main" id="{95E76278-1FE6-6C71-81AD-96E2BC458584}"/>
              </a:ext>
            </a:extLst>
          </p:cNvPr>
          <p:cNvSpPr>
            <a:spLocks noGrp="1"/>
          </p:cNvSpPr>
          <p:nvPr>
            <p:ph type="ftr" sz="quarter" idx="10"/>
          </p:nvPr>
        </p:nvSpPr>
        <p:spPr/>
        <p:txBody>
          <a:bodyPr/>
          <a:lstStyle/>
          <a:p>
            <a:r>
              <a:rPr lang="en-US"/>
              <a:t>Optional Placeholder Footer Text - Remove If Not Needed</a:t>
            </a:r>
          </a:p>
        </p:txBody>
      </p:sp>
    </p:spTree>
    <p:extLst>
      <p:ext uri="{BB962C8B-B14F-4D97-AF65-F5344CB8AC3E}">
        <p14:creationId xmlns:p14="http://schemas.microsoft.com/office/powerpoint/2010/main" val="11485547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Slide Number Placeholder 8">
            <a:extLst>
              <a:ext uri="{FF2B5EF4-FFF2-40B4-BE49-F238E27FC236}">
                <a16:creationId xmlns:a16="http://schemas.microsoft.com/office/drawing/2014/main" id="{94DB6090-EE8A-7A4E-059B-CD5811F1BB34}"/>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Tree>
    <p:extLst>
      <p:ext uri="{BB962C8B-B14F-4D97-AF65-F5344CB8AC3E}">
        <p14:creationId xmlns:p14="http://schemas.microsoft.com/office/powerpoint/2010/main" val="15910871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Closing Slide">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C05B1399-1577-F042-D3B3-658A4E1248FA}"/>
              </a:ext>
            </a:extLst>
          </p:cNvPr>
          <p:cNvSpPr/>
          <p:nvPr userDrawn="1"/>
        </p:nvSpPr>
        <p:spPr>
          <a:xfrm rot="16200000">
            <a:off x="10322563" y="4988560"/>
            <a:ext cx="1869437" cy="186943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7771DA8B-239E-EDCC-AA50-D4C7C70064D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3686" t="-1026" r="-1204" b="17785"/>
          <a:stretch/>
        </p:blipFill>
        <p:spPr>
          <a:xfrm>
            <a:off x="0" y="742057"/>
            <a:ext cx="9235440" cy="6126480"/>
          </a:xfrm>
          <a:prstGeom prst="rect">
            <a:avLst/>
          </a:prstGeom>
        </p:spPr>
      </p:pic>
      <p:pic>
        <p:nvPicPr>
          <p:cNvPr id="8" name="Graphic 7">
            <a:extLst>
              <a:ext uri="{FF2B5EF4-FFF2-40B4-BE49-F238E27FC236}">
                <a16:creationId xmlns:a16="http://schemas.microsoft.com/office/drawing/2014/main" id="{689D2466-8C01-8166-149F-48532765517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4888"/>
          <a:stretch/>
        </p:blipFill>
        <p:spPr>
          <a:xfrm>
            <a:off x="8927138" y="1835997"/>
            <a:ext cx="3264862" cy="4138004"/>
          </a:xfrm>
          <a:prstGeom prst="rect">
            <a:avLst/>
          </a:prstGeom>
        </p:spPr>
      </p:pic>
      <p:pic>
        <p:nvPicPr>
          <p:cNvPr id="24" name="Graphic 23">
            <a:extLst>
              <a:ext uri="{FF2B5EF4-FFF2-40B4-BE49-F238E27FC236}">
                <a16:creationId xmlns:a16="http://schemas.microsoft.com/office/drawing/2014/main" id="{706DCBFC-27CA-6FB7-EF4A-E9158A8AA168}"/>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20251"/>
          <a:stretch/>
        </p:blipFill>
        <p:spPr>
          <a:xfrm>
            <a:off x="4237065" y="-10537"/>
            <a:ext cx="2932733" cy="2226562"/>
          </a:xfrm>
          <a:prstGeom prst="rect">
            <a:avLst/>
          </a:prstGeom>
        </p:spPr>
      </p:pic>
      <p:sp>
        <p:nvSpPr>
          <p:cNvPr id="5" name="Text Placeholder 4">
            <a:extLst>
              <a:ext uri="{FF2B5EF4-FFF2-40B4-BE49-F238E27FC236}">
                <a16:creationId xmlns:a16="http://schemas.microsoft.com/office/drawing/2014/main" id="{93DE3F23-8651-FC20-CD2C-5F663EA540E8}"/>
              </a:ext>
            </a:extLst>
          </p:cNvPr>
          <p:cNvSpPr>
            <a:spLocks noGrp="1"/>
          </p:cNvSpPr>
          <p:nvPr>
            <p:ph type="body" sz="quarter" idx="10"/>
          </p:nvPr>
        </p:nvSpPr>
        <p:spPr>
          <a:xfrm>
            <a:off x="777832" y="2980890"/>
            <a:ext cx="5491162" cy="1467542"/>
          </a:xfrm>
        </p:spPr>
        <p:txBody>
          <a:bodyPr>
            <a:noAutofit/>
          </a:bodyPr>
          <a:lstStyle>
            <a:lvl1pPr marL="0" indent="0">
              <a:buNone/>
              <a:defRPr sz="4400" b="1">
                <a:latin typeface="+mj-lt"/>
              </a:defRPr>
            </a:lvl1pPr>
          </a:lstStyle>
          <a:p>
            <a:pPr lvl="0"/>
            <a:r>
              <a:rPr lang="en-US"/>
              <a:t>Click to edit Master text styles</a:t>
            </a:r>
          </a:p>
        </p:txBody>
      </p:sp>
    </p:spTree>
    <p:extLst>
      <p:ext uri="{BB962C8B-B14F-4D97-AF65-F5344CB8AC3E}">
        <p14:creationId xmlns:p14="http://schemas.microsoft.com/office/powerpoint/2010/main" val="3666916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386F78-4543-F958-5BC6-13075DC1F01D}"/>
              </a:ext>
            </a:extLst>
          </p:cNvPr>
          <p:cNvSpPr/>
          <p:nvPr userDrawn="1"/>
        </p:nvSpPr>
        <p:spPr>
          <a:xfrm>
            <a:off x="8566484" y="-1"/>
            <a:ext cx="3625516" cy="6851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E2AC95-EABC-35DD-45A8-C698519D3EF9}"/>
              </a:ext>
            </a:extLst>
          </p:cNvPr>
          <p:cNvSpPr/>
          <p:nvPr userDrawn="1"/>
        </p:nvSpPr>
        <p:spPr>
          <a:xfrm>
            <a:off x="0" y="0"/>
            <a:ext cx="9986211" cy="6890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DE6D9CF-596D-CD87-1922-AB72FDB55CD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61" t="5244" r="20891" b="4994"/>
          <a:stretch/>
        </p:blipFill>
        <p:spPr>
          <a:xfrm>
            <a:off x="5791201" y="0"/>
            <a:ext cx="6400800" cy="6890193"/>
          </a:xfrm>
          <a:prstGeom prst="rect">
            <a:avLst/>
          </a:prstGeom>
        </p:spPr>
      </p:pic>
      <p:sp>
        <p:nvSpPr>
          <p:cNvPr id="19" name="Right Triangle 18">
            <a:extLst>
              <a:ext uri="{FF2B5EF4-FFF2-40B4-BE49-F238E27FC236}">
                <a16:creationId xmlns:a16="http://schemas.microsoft.com/office/drawing/2014/main" id="{7DD73CEA-D528-4B4F-B0B1-1E110BDBDDEC}"/>
              </a:ext>
            </a:extLst>
          </p:cNvPr>
          <p:cNvSpPr/>
          <p:nvPr userDrawn="1"/>
        </p:nvSpPr>
        <p:spPr>
          <a:xfrm rot="13500000">
            <a:off x="-2105769" y="1338963"/>
            <a:ext cx="4180073" cy="418007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39810793-9CBC-6788-13F2-2E90525D3D4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50299" b="-100"/>
          <a:stretch/>
        </p:blipFill>
        <p:spPr>
          <a:xfrm>
            <a:off x="5911517" y="0"/>
            <a:ext cx="5223099" cy="2476442"/>
          </a:xfrm>
          <a:prstGeom prst="rect">
            <a:avLst/>
          </a:prstGeom>
        </p:spPr>
      </p:pic>
      <p:pic>
        <p:nvPicPr>
          <p:cNvPr id="9" name="Picture 8">
            <a:extLst>
              <a:ext uri="{FF2B5EF4-FFF2-40B4-BE49-F238E27FC236}">
                <a16:creationId xmlns:a16="http://schemas.microsoft.com/office/drawing/2014/main" id="{6FB599CA-3A44-EF4A-9EB8-270FEA174045}"/>
              </a:ext>
            </a:extLst>
          </p:cNvPr>
          <p:cNvPicPr>
            <a:picLocks noChangeAspect="1"/>
          </p:cNvPicPr>
          <p:nvPr userDrawn="1"/>
        </p:nvPicPr>
        <p:blipFill>
          <a:blip r:embed="rId6"/>
          <a:stretch>
            <a:fillRect/>
          </a:stretch>
        </p:blipFill>
        <p:spPr>
          <a:xfrm>
            <a:off x="2730708" y="2670745"/>
            <a:ext cx="6120986" cy="1516510"/>
          </a:xfrm>
          <a:prstGeom prst="rect">
            <a:avLst/>
          </a:prstGeom>
        </p:spPr>
      </p:pic>
      <p:pic>
        <p:nvPicPr>
          <p:cNvPr id="10" name="Graphic 9">
            <a:extLst>
              <a:ext uri="{FF2B5EF4-FFF2-40B4-BE49-F238E27FC236}">
                <a16:creationId xmlns:a16="http://schemas.microsoft.com/office/drawing/2014/main" id="{BE228EB7-0A1B-964D-AB5B-ED82C492A97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990762" y="6370567"/>
            <a:ext cx="976590" cy="301054"/>
          </a:xfrm>
          <a:prstGeom prst="rect">
            <a:avLst/>
          </a:prstGeom>
        </p:spPr>
      </p:pic>
    </p:spTree>
    <p:extLst>
      <p:ext uri="{BB962C8B-B14F-4D97-AF65-F5344CB8AC3E}">
        <p14:creationId xmlns:p14="http://schemas.microsoft.com/office/powerpoint/2010/main" val="2359554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7D3977B-B50D-EB6B-190E-B9FCFBFD0A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90762" y="6370567"/>
            <a:ext cx="976590" cy="301054"/>
          </a:xfrm>
          <a:prstGeom prst="rect">
            <a:avLst/>
          </a:prstGeom>
        </p:spPr>
      </p:pic>
      <p:sp>
        <p:nvSpPr>
          <p:cNvPr id="6" name="Slide Number Placeholder 8">
            <a:extLst>
              <a:ext uri="{FF2B5EF4-FFF2-40B4-BE49-F238E27FC236}">
                <a16:creationId xmlns:a16="http://schemas.microsoft.com/office/drawing/2014/main" id="{F2F29ECB-E38B-379D-8B9C-862AB0C8BF25}"/>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2" name="TextBox 1">
            <a:extLst>
              <a:ext uri="{FF2B5EF4-FFF2-40B4-BE49-F238E27FC236}">
                <a16:creationId xmlns:a16="http://schemas.microsoft.com/office/drawing/2014/main" id="{57BA0157-DFAC-A54C-9060-F6372B35CFB9}"/>
              </a:ext>
            </a:extLst>
          </p:cNvPr>
          <p:cNvSpPr txBox="1"/>
          <p:nvPr userDrawn="1"/>
        </p:nvSpPr>
        <p:spPr>
          <a:xfrm>
            <a:off x="474387" y="277884"/>
            <a:ext cx="3081157" cy="523220"/>
          </a:xfrm>
          <a:prstGeom prst="rect">
            <a:avLst/>
          </a:prstGeom>
          <a:noFill/>
        </p:spPr>
        <p:txBody>
          <a:bodyPr wrap="square" rtlCol="0">
            <a:spAutoFit/>
          </a:bodyPr>
          <a:lstStyle/>
          <a:p>
            <a:r>
              <a:rPr lang="en-US" sz="2800" b="1" i="0" cap="all" baseline="0">
                <a:latin typeface="Arial Narrow" panose="020B0604020202020204" pitchFamily="34" charset="0"/>
                <a:cs typeface="Arial Narrow" panose="020B0604020202020204" pitchFamily="34" charset="0"/>
              </a:rPr>
              <a:t>COLOR PALETTE</a:t>
            </a:r>
          </a:p>
        </p:txBody>
      </p:sp>
      <p:sp>
        <p:nvSpPr>
          <p:cNvPr id="11" name="TextBox 10">
            <a:extLst>
              <a:ext uri="{FF2B5EF4-FFF2-40B4-BE49-F238E27FC236}">
                <a16:creationId xmlns:a16="http://schemas.microsoft.com/office/drawing/2014/main" id="{DDAEEA4A-FE3F-2B47-8AD4-02150D82573D}"/>
              </a:ext>
            </a:extLst>
          </p:cNvPr>
          <p:cNvSpPr txBox="1"/>
          <p:nvPr userDrawn="1"/>
        </p:nvSpPr>
        <p:spPr>
          <a:xfrm>
            <a:off x="2287248" y="1542466"/>
            <a:ext cx="1268296" cy="307777"/>
          </a:xfrm>
          <a:prstGeom prst="rect">
            <a:avLst/>
          </a:prstGeom>
          <a:noFill/>
        </p:spPr>
        <p:txBody>
          <a:bodyPr wrap="square" rtlCol="0">
            <a:spAutoFit/>
          </a:bodyPr>
          <a:lstStyle/>
          <a:p>
            <a:r>
              <a:rPr lang="en-US" sz="1400"/>
              <a:t>Hunter Green</a:t>
            </a:r>
          </a:p>
        </p:txBody>
      </p:sp>
      <p:sp>
        <p:nvSpPr>
          <p:cNvPr id="15" name="TextBox 14">
            <a:extLst>
              <a:ext uri="{FF2B5EF4-FFF2-40B4-BE49-F238E27FC236}">
                <a16:creationId xmlns:a16="http://schemas.microsoft.com/office/drawing/2014/main" id="{D5E3FDF2-8254-1A40-A5E9-EB63B31D5A9D}"/>
              </a:ext>
            </a:extLst>
          </p:cNvPr>
          <p:cNvSpPr txBox="1"/>
          <p:nvPr userDrawn="1"/>
        </p:nvSpPr>
        <p:spPr>
          <a:xfrm>
            <a:off x="3618838" y="1542465"/>
            <a:ext cx="721672" cy="307777"/>
          </a:xfrm>
          <a:prstGeom prst="rect">
            <a:avLst/>
          </a:prstGeom>
          <a:noFill/>
        </p:spPr>
        <p:txBody>
          <a:bodyPr wrap="none" rtlCol="0">
            <a:spAutoFit/>
          </a:bodyPr>
          <a:lstStyle/>
          <a:p>
            <a:r>
              <a:rPr lang="en-US" sz="1400"/>
              <a:t>Cream</a:t>
            </a:r>
          </a:p>
        </p:txBody>
      </p:sp>
      <p:sp>
        <p:nvSpPr>
          <p:cNvPr id="24" name="TextBox 23">
            <a:extLst>
              <a:ext uri="{FF2B5EF4-FFF2-40B4-BE49-F238E27FC236}">
                <a16:creationId xmlns:a16="http://schemas.microsoft.com/office/drawing/2014/main" id="{266B7ED5-00B4-0345-B2E8-91A24890D252}"/>
              </a:ext>
            </a:extLst>
          </p:cNvPr>
          <p:cNvSpPr txBox="1"/>
          <p:nvPr userDrawn="1"/>
        </p:nvSpPr>
        <p:spPr>
          <a:xfrm>
            <a:off x="1244551" y="1801007"/>
            <a:ext cx="954428" cy="338554"/>
          </a:xfrm>
          <a:prstGeom prst="rect">
            <a:avLst/>
          </a:prstGeom>
          <a:noFill/>
        </p:spPr>
        <p:txBody>
          <a:bodyPr wrap="none" rtlCol="0">
            <a:spAutoFit/>
          </a:bodyPr>
          <a:lstStyle/>
          <a:p>
            <a:pPr algn="r"/>
            <a:r>
              <a:rPr lang="en-US" sz="1600" b="1" i="0">
                <a:latin typeface="Arial Narrow" panose="020B0604020202020204" pitchFamily="34" charset="0"/>
                <a:cs typeface="Arial Narrow" panose="020B0604020202020204" pitchFamily="34" charset="0"/>
              </a:rPr>
              <a:t>PRIMARY</a:t>
            </a:r>
          </a:p>
        </p:txBody>
      </p:sp>
      <p:sp>
        <p:nvSpPr>
          <p:cNvPr id="25" name="TextBox 24">
            <a:extLst>
              <a:ext uri="{FF2B5EF4-FFF2-40B4-BE49-F238E27FC236}">
                <a16:creationId xmlns:a16="http://schemas.microsoft.com/office/drawing/2014/main" id="{1AEDDCF5-4DF3-A543-8ADA-71B5827EE250}"/>
              </a:ext>
            </a:extLst>
          </p:cNvPr>
          <p:cNvSpPr txBox="1"/>
          <p:nvPr userDrawn="1"/>
        </p:nvSpPr>
        <p:spPr>
          <a:xfrm>
            <a:off x="943186" y="3056070"/>
            <a:ext cx="1255793" cy="338554"/>
          </a:xfrm>
          <a:prstGeom prst="rect">
            <a:avLst/>
          </a:prstGeom>
          <a:noFill/>
        </p:spPr>
        <p:txBody>
          <a:bodyPr wrap="none" rtlCol="0">
            <a:spAutoFit/>
          </a:bodyPr>
          <a:lstStyle/>
          <a:p>
            <a:pPr algn="r"/>
            <a:r>
              <a:rPr lang="en-US" sz="1600" b="1" i="0">
                <a:latin typeface="Arial Narrow" panose="020B0604020202020204" pitchFamily="34" charset="0"/>
                <a:cs typeface="Arial Narrow" panose="020B0604020202020204" pitchFamily="34" charset="0"/>
              </a:rPr>
              <a:t>SECONDARY</a:t>
            </a:r>
          </a:p>
        </p:txBody>
      </p:sp>
      <p:sp>
        <p:nvSpPr>
          <p:cNvPr id="26" name="TextBox 25">
            <a:extLst>
              <a:ext uri="{FF2B5EF4-FFF2-40B4-BE49-F238E27FC236}">
                <a16:creationId xmlns:a16="http://schemas.microsoft.com/office/drawing/2014/main" id="{A4776B0C-5F4F-AB42-8D5F-3D19524CA0FC}"/>
              </a:ext>
            </a:extLst>
          </p:cNvPr>
          <p:cNvSpPr txBox="1"/>
          <p:nvPr userDrawn="1"/>
        </p:nvSpPr>
        <p:spPr>
          <a:xfrm>
            <a:off x="1462879" y="4332084"/>
            <a:ext cx="736100" cy="338554"/>
          </a:xfrm>
          <a:prstGeom prst="rect">
            <a:avLst/>
          </a:prstGeom>
          <a:noFill/>
        </p:spPr>
        <p:txBody>
          <a:bodyPr wrap="none" rtlCol="0">
            <a:spAutoFit/>
          </a:bodyPr>
          <a:lstStyle/>
          <a:p>
            <a:pPr algn="r"/>
            <a:r>
              <a:rPr lang="en-US" sz="1600" b="1" i="0">
                <a:latin typeface="Arial Narrow" panose="020B0604020202020204" pitchFamily="34" charset="0"/>
                <a:cs typeface="Arial Narrow" panose="020B0604020202020204" pitchFamily="34" charset="0"/>
              </a:rPr>
              <a:t>TINTS*</a:t>
            </a:r>
          </a:p>
        </p:txBody>
      </p:sp>
      <p:sp>
        <p:nvSpPr>
          <p:cNvPr id="27" name="TextBox 26">
            <a:extLst>
              <a:ext uri="{FF2B5EF4-FFF2-40B4-BE49-F238E27FC236}">
                <a16:creationId xmlns:a16="http://schemas.microsoft.com/office/drawing/2014/main" id="{90BE46EF-2370-7147-B781-BE90718F980F}"/>
              </a:ext>
            </a:extLst>
          </p:cNvPr>
          <p:cNvSpPr txBox="1"/>
          <p:nvPr userDrawn="1"/>
        </p:nvSpPr>
        <p:spPr>
          <a:xfrm>
            <a:off x="1246474" y="5614482"/>
            <a:ext cx="952505" cy="338554"/>
          </a:xfrm>
          <a:prstGeom prst="rect">
            <a:avLst/>
          </a:prstGeom>
          <a:noFill/>
        </p:spPr>
        <p:txBody>
          <a:bodyPr wrap="none" rtlCol="0">
            <a:spAutoFit/>
          </a:bodyPr>
          <a:lstStyle/>
          <a:p>
            <a:pPr algn="r"/>
            <a:r>
              <a:rPr lang="en-US" sz="1600" b="1" i="0">
                <a:latin typeface="Arial Narrow" panose="020B0604020202020204" pitchFamily="34" charset="0"/>
                <a:cs typeface="Arial Narrow" panose="020B0604020202020204" pitchFamily="34" charset="0"/>
              </a:rPr>
              <a:t>SHADES*</a:t>
            </a:r>
          </a:p>
        </p:txBody>
      </p:sp>
      <p:sp>
        <p:nvSpPr>
          <p:cNvPr id="31" name="TextBox 30">
            <a:extLst>
              <a:ext uri="{FF2B5EF4-FFF2-40B4-BE49-F238E27FC236}">
                <a16:creationId xmlns:a16="http://schemas.microsoft.com/office/drawing/2014/main" id="{EE18E4CB-C598-FE46-992A-AEC1265FA3DB}"/>
              </a:ext>
            </a:extLst>
          </p:cNvPr>
          <p:cNvSpPr txBox="1"/>
          <p:nvPr userDrawn="1"/>
        </p:nvSpPr>
        <p:spPr>
          <a:xfrm>
            <a:off x="2289397" y="2493713"/>
            <a:ext cx="780983" cy="307777"/>
          </a:xfrm>
          <a:prstGeom prst="rect">
            <a:avLst/>
          </a:prstGeom>
          <a:noFill/>
        </p:spPr>
        <p:txBody>
          <a:bodyPr wrap="none" rtlCol="0">
            <a:spAutoFit/>
          </a:bodyPr>
          <a:lstStyle/>
          <a:p>
            <a:r>
              <a:rPr lang="en-US" sz="1400"/>
              <a:t>Orange</a:t>
            </a:r>
          </a:p>
        </p:txBody>
      </p:sp>
      <p:sp>
        <p:nvSpPr>
          <p:cNvPr id="33" name="TextBox 32">
            <a:extLst>
              <a:ext uri="{FF2B5EF4-FFF2-40B4-BE49-F238E27FC236}">
                <a16:creationId xmlns:a16="http://schemas.microsoft.com/office/drawing/2014/main" id="{72BE1460-21B0-1642-A98D-2E9F77703680}"/>
              </a:ext>
            </a:extLst>
          </p:cNvPr>
          <p:cNvSpPr txBox="1"/>
          <p:nvPr userDrawn="1"/>
        </p:nvSpPr>
        <p:spPr>
          <a:xfrm>
            <a:off x="3618838" y="2493713"/>
            <a:ext cx="522900" cy="307777"/>
          </a:xfrm>
          <a:prstGeom prst="rect">
            <a:avLst/>
          </a:prstGeom>
          <a:noFill/>
        </p:spPr>
        <p:txBody>
          <a:bodyPr wrap="none" rtlCol="0">
            <a:spAutoFit/>
          </a:bodyPr>
          <a:lstStyle/>
          <a:p>
            <a:r>
              <a:rPr lang="en-US" sz="1400"/>
              <a:t>Mint</a:t>
            </a:r>
          </a:p>
        </p:txBody>
      </p:sp>
      <p:sp>
        <p:nvSpPr>
          <p:cNvPr id="34" name="TextBox 33">
            <a:extLst>
              <a:ext uri="{FF2B5EF4-FFF2-40B4-BE49-F238E27FC236}">
                <a16:creationId xmlns:a16="http://schemas.microsoft.com/office/drawing/2014/main" id="{7944FA60-C341-0C4D-B6E3-5AB0B3159567}"/>
              </a:ext>
            </a:extLst>
          </p:cNvPr>
          <p:cNvSpPr txBox="1"/>
          <p:nvPr userDrawn="1"/>
        </p:nvSpPr>
        <p:spPr>
          <a:xfrm>
            <a:off x="2289397" y="3103971"/>
            <a:ext cx="562975" cy="307777"/>
          </a:xfrm>
          <a:prstGeom prst="rect">
            <a:avLst/>
          </a:prstGeom>
          <a:noFill/>
        </p:spPr>
        <p:txBody>
          <a:bodyPr wrap="none" rtlCol="0">
            <a:spAutoFit/>
          </a:bodyPr>
          <a:lstStyle/>
          <a:p>
            <a:r>
              <a:rPr lang="en-US" sz="1400"/>
              <a:t>Gold</a:t>
            </a:r>
          </a:p>
        </p:txBody>
      </p:sp>
      <p:sp>
        <p:nvSpPr>
          <p:cNvPr id="35" name="TextBox 34">
            <a:extLst>
              <a:ext uri="{FF2B5EF4-FFF2-40B4-BE49-F238E27FC236}">
                <a16:creationId xmlns:a16="http://schemas.microsoft.com/office/drawing/2014/main" id="{7F484293-74D1-1E49-B760-4DF0BF233E15}"/>
              </a:ext>
            </a:extLst>
          </p:cNvPr>
          <p:cNvSpPr txBox="1"/>
          <p:nvPr userDrawn="1"/>
        </p:nvSpPr>
        <p:spPr>
          <a:xfrm>
            <a:off x="3618838" y="3103971"/>
            <a:ext cx="1149674" cy="307777"/>
          </a:xfrm>
          <a:prstGeom prst="rect">
            <a:avLst/>
          </a:prstGeom>
          <a:noFill/>
        </p:spPr>
        <p:txBody>
          <a:bodyPr wrap="none" rtlCol="0">
            <a:spAutoFit/>
          </a:bodyPr>
          <a:lstStyle/>
          <a:p>
            <a:r>
              <a:rPr lang="en-US" sz="1400"/>
              <a:t>Dark Cream</a:t>
            </a:r>
          </a:p>
        </p:txBody>
      </p:sp>
      <p:sp>
        <p:nvSpPr>
          <p:cNvPr id="36" name="TextBox 35">
            <a:extLst>
              <a:ext uri="{FF2B5EF4-FFF2-40B4-BE49-F238E27FC236}">
                <a16:creationId xmlns:a16="http://schemas.microsoft.com/office/drawing/2014/main" id="{F2C519D1-0DDE-2C43-8D6E-EA59F5BA3F91}"/>
              </a:ext>
            </a:extLst>
          </p:cNvPr>
          <p:cNvSpPr txBox="1"/>
          <p:nvPr userDrawn="1"/>
        </p:nvSpPr>
        <p:spPr>
          <a:xfrm>
            <a:off x="4908204" y="2485621"/>
            <a:ext cx="697179" cy="307777"/>
          </a:xfrm>
          <a:prstGeom prst="rect">
            <a:avLst/>
          </a:prstGeom>
          <a:noFill/>
        </p:spPr>
        <p:txBody>
          <a:bodyPr wrap="none" rtlCol="0">
            <a:spAutoFit/>
          </a:bodyPr>
          <a:lstStyle/>
          <a:p>
            <a:r>
              <a:rPr lang="en-US" sz="1400"/>
              <a:t>Yellow</a:t>
            </a:r>
          </a:p>
        </p:txBody>
      </p:sp>
      <p:sp>
        <p:nvSpPr>
          <p:cNvPr id="88" name="TextBox 87">
            <a:extLst>
              <a:ext uri="{FF2B5EF4-FFF2-40B4-BE49-F238E27FC236}">
                <a16:creationId xmlns:a16="http://schemas.microsoft.com/office/drawing/2014/main" id="{25558811-A6A1-8548-8769-C943E7D7909D}"/>
              </a:ext>
            </a:extLst>
          </p:cNvPr>
          <p:cNvSpPr txBox="1"/>
          <p:nvPr userDrawn="1"/>
        </p:nvSpPr>
        <p:spPr>
          <a:xfrm>
            <a:off x="2282448" y="6409886"/>
            <a:ext cx="7215021" cy="338554"/>
          </a:xfrm>
          <a:prstGeom prst="rect">
            <a:avLst/>
          </a:prstGeom>
          <a:noFill/>
        </p:spPr>
        <p:txBody>
          <a:bodyPr wrap="square" rtlCol="0">
            <a:spAutoFit/>
          </a:bodyPr>
          <a:lstStyle/>
          <a:p>
            <a:r>
              <a:rPr lang="en-US" sz="1600" b="1" i="0">
                <a:solidFill>
                  <a:schemeClr val="accent3"/>
                </a:solidFill>
                <a:latin typeface="Arial" panose="020B0604020202020204" pitchFamily="34" charset="0"/>
                <a:cs typeface="Arial" panose="020B0604020202020204" pitchFamily="34" charset="0"/>
              </a:rPr>
              <a:t>*Tints and shades should only be used for data visualization</a:t>
            </a:r>
          </a:p>
        </p:txBody>
      </p:sp>
      <p:sp>
        <p:nvSpPr>
          <p:cNvPr id="89" name="TextBox 88">
            <a:extLst>
              <a:ext uri="{FF2B5EF4-FFF2-40B4-BE49-F238E27FC236}">
                <a16:creationId xmlns:a16="http://schemas.microsoft.com/office/drawing/2014/main" id="{D6C569A8-7A24-4E4E-BDD2-1E9935D4227F}"/>
              </a:ext>
            </a:extLst>
          </p:cNvPr>
          <p:cNvSpPr txBox="1"/>
          <p:nvPr userDrawn="1"/>
        </p:nvSpPr>
        <p:spPr>
          <a:xfrm>
            <a:off x="474387" y="989402"/>
            <a:ext cx="11206556" cy="369332"/>
          </a:xfrm>
          <a:prstGeom prst="rect">
            <a:avLst/>
          </a:prstGeom>
          <a:noFill/>
        </p:spPr>
        <p:txBody>
          <a:bodyPr wrap="square" rtlCol="0">
            <a:spAutoFit/>
          </a:bodyPr>
          <a:lstStyle/>
          <a:p>
            <a:r>
              <a:rPr lang="en-US" sz="1800"/>
              <a:t>Use the eyedrop function with this palette to pull colors for Shape Fill, Font, etc.</a:t>
            </a:r>
          </a:p>
        </p:txBody>
      </p:sp>
      <p:sp>
        <p:nvSpPr>
          <p:cNvPr id="3" name="TextBox 2">
            <a:extLst>
              <a:ext uri="{FF2B5EF4-FFF2-40B4-BE49-F238E27FC236}">
                <a16:creationId xmlns:a16="http://schemas.microsoft.com/office/drawing/2014/main" id="{38B51448-79A8-1850-22C2-64F24A8CA34F}"/>
              </a:ext>
            </a:extLst>
          </p:cNvPr>
          <p:cNvSpPr txBox="1"/>
          <p:nvPr userDrawn="1"/>
        </p:nvSpPr>
        <p:spPr>
          <a:xfrm>
            <a:off x="8812100" y="333554"/>
            <a:ext cx="2666957" cy="307777"/>
          </a:xfrm>
          <a:prstGeom prst="rect">
            <a:avLst/>
          </a:prstGeom>
          <a:noFill/>
        </p:spPr>
        <p:txBody>
          <a:bodyPr wrap="square" rtlCol="0">
            <a:spAutoFit/>
          </a:bodyPr>
          <a:lstStyle/>
          <a:p>
            <a:r>
              <a:rPr lang="en-US" sz="1400" b="1" i="0">
                <a:solidFill>
                  <a:srgbClr val="D9117E"/>
                </a:solidFill>
                <a:latin typeface="Arial Narrow" panose="020B0604020202020204" pitchFamily="34" charset="0"/>
                <a:cs typeface="Arial Narrow" panose="020B0604020202020204" pitchFamily="34" charset="0"/>
              </a:rPr>
              <a:t>Delete this page before presenting</a:t>
            </a:r>
          </a:p>
        </p:txBody>
      </p:sp>
    </p:spTree>
    <p:extLst>
      <p:ext uri="{BB962C8B-B14F-4D97-AF65-F5344CB8AC3E}">
        <p14:creationId xmlns:p14="http://schemas.microsoft.com/office/powerpoint/2010/main" val="145819588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ying The New Brand Instructions_1">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7D3977B-B50D-EB6B-190E-B9FCFBFD0A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90762" y="6370567"/>
            <a:ext cx="976590" cy="301054"/>
          </a:xfrm>
          <a:prstGeom prst="rect">
            <a:avLst/>
          </a:prstGeom>
        </p:spPr>
      </p:pic>
      <p:sp>
        <p:nvSpPr>
          <p:cNvPr id="6" name="Slide Number Placeholder 8">
            <a:extLst>
              <a:ext uri="{FF2B5EF4-FFF2-40B4-BE49-F238E27FC236}">
                <a16:creationId xmlns:a16="http://schemas.microsoft.com/office/drawing/2014/main" id="{F2F29ECB-E38B-379D-8B9C-862AB0C8BF25}"/>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5" name="Content Placeholder 1">
            <a:extLst>
              <a:ext uri="{FF2B5EF4-FFF2-40B4-BE49-F238E27FC236}">
                <a16:creationId xmlns:a16="http://schemas.microsoft.com/office/drawing/2014/main" id="{4EBCCA68-408B-290F-1567-8E7106DDC620}"/>
              </a:ext>
            </a:extLst>
          </p:cNvPr>
          <p:cNvSpPr txBox="1">
            <a:spLocks/>
          </p:cNvSpPr>
          <p:nvPr userDrawn="1"/>
        </p:nvSpPr>
        <p:spPr>
          <a:xfrm>
            <a:off x="327189" y="3023101"/>
            <a:ext cx="6288100" cy="3846076"/>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chemeClr val="accent3"/>
              </a:buClr>
              <a:buFont typeface="System Font Regular"/>
              <a:buChar char="▸"/>
              <a:tabLst/>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accent4"/>
              </a:buClr>
              <a:buFont typeface="System Font Regular"/>
              <a:buChar char="▸"/>
              <a:tabLst/>
              <a:defRPr sz="2000" kern="1200">
                <a:solidFill>
                  <a:schemeClr val="tx1"/>
                </a:solidFill>
                <a:latin typeface="+mn-lt"/>
                <a:ea typeface="+mn-ea"/>
                <a:cs typeface="+mn-cs"/>
              </a:defRPr>
            </a:lvl2pPr>
            <a:lvl3pPr marL="1143000" indent="-342900" algn="l" defTabSz="914400" rtl="0" eaLnBrk="1" latinLnBrk="0" hangingPunct="1">
              <a:lnSpc>
                <a:spcPct val="90000"/>
              </a:lnSpc>
              <a:spcBef>
                <a:spcPts val="500"/>
              </a:spcBef>
              <a:buClr>
                <a:schemeClr val="accent5"/>
              </a:buClr>
              <a:buFont typeface="System Font Regular"/>
              <a:buChar char="▸"/>
              <a:tabLst/>
              <a:defRPr sz="1800" kern="1200">
                <a:solidFill>
                  <a:schemeClr val="tx1"/>
                </a:solidFill>
                <a:latin typeface="+mn-lt"/>
                <a:ea typeface="+mn-ea"/>
                <a:cs typeface="+mn-cs"/>
              </a:defRPr>
            </a:lvl3pPr>
            <a:lvl4pPr marL="1428750" indent="-285750" algn="l" defTabSz="914400" rtl="0" eaLnBrk="1" latinLnBrk="0" hangingPunct="1">
              <a:lnSpc>
                <a:spcPct val="90000"/>
              </a:lnSpc>
              <a:spcBef>
                <a:spcPts val="500"/>
              </a:spcBef>
              <a:buClr>
                <a:schemeClr val="accent6"/>
              </a:buClr>
              <a:buFont typeface="System Font Regular"/>
              <a:buChar char="▸"/>
              <a:tabLst/>
              <a:defRPr sz="1600" kern="1200">
                <a:solidFill>
                  <a:schemeClr val="tx1"/>
                </a:solidFill>
                <a:latin typeface="+mn-lt"/>
                <a:ea typeface="+mn-ea"/>
                <a:cs typeface="+mn-cs"/>
              </a:defRPr>
            </a:lvl4pPr>
            <a:lvl5pPr marL="1716088" indent="-287338" algn="l" defTabSz="914400" rtl="0" eaLnBrk="1" latinLnBrk="0" hangingPunct="1">
              <a:lnSpc>
                <a:spcPct val="90000"/>
              </a:lnSpc>
              <a:spcBef>
                <a:spcPts val="500"/>
              </a:spcBef>
              <a:buClr>
                <a:schemeClr val="tx1"/>
              </a:buClr>
              <a:buFont typeface="System Font Regular"/>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stem Font Regular"/>
              <a:buNone/>
            </a:pPr>
            <a:r>
              <a:rPr lang="en-US" sz="1400" u="sng"/>
              <a:t>Apply New Branded Templates and Adjust Slides Manually</a:t>
            </a:r>
          </a:p>
          <a:p>
            <a:pPr>
              <a:buFont typeface="+mj-lt"/>
              <a:buAutoNum type="arabicPeriod"/>
            </a:pPr>
            <a:r>
              <a:rPr lang="en-US" sz="1400" kern="1200">
                <a:solidFill>
                  <a:schemeClr val="tx1"/>
                </a:solidFill>
                <a:latin typeface="+mn-lt"/>
                <a:ea typeface="+mn-ea"/>
                <a:cs typeface="+mn-cs"/>
              </a:rPr>
              <a:t>For</a:t>
            </a:r>
            <a:r>
              <a:rPr lang="en-US" sz="1400"/>
              <a:t> each slide, click the “Layout” dropdown to the right of “New Slide” in the Home tab and select an appropriate new branded layout (Agenda, Section Header, 1_Title + Content, etc.)</a:t>
            </a:r>
          </a:p>
          <a:p>
            <a:pPr>
              <a:buFont typeface="+mj-lt"/>
              <a:buAutoNum type="arabicPeriod"/>
            </a:pPr>
            <a:r>
              <a:rPr lang="en-US" sz="1400"/>
              <a:t>Select the page number in the bottom right and delete it. (The page number is on the top right of the new branded templates.)</a:t>
            </a:r>
          </a:p>
          <a:p>
            <a:pPr>
              <a:buFont typeface="+mj-lt"/>
              <a:buAutoNum type="arabicPeriod"/>
            </a:pPr>
            <a:r>
              <a:rPr lang="en-US" sz="1400"/>
              <a:t>Other possible manual adjustments</a:t>
            </a:r>
          </a:p>
          <a:p>
            <a:pPr lvl="1">
              <a:buFont typeface="+mj-lt"/>
              <a:buAutoNum type="arabicPeriod"/>
            </a:pPr>
            <a:r>
              <a:rPr lang="en-US" sz="1400"/>
              <a:t>Apply new color branding to graphics or text that may not have converted over correctly</a:t>
            </a:r>
          </a:p>
          <a:p>
            <a:pPr lvl="1">
              <a:buFont typeface="+mj-lt"/>
              <a:buAutoNum type="arabicPeriod"/>
            </a:pPr>
            <a:r>
              <a:rPr lang="en-US" sz="1400"/>
              <a:t>Copy-paste content from free-form text boxes into template text boxes</a:t>
            </a:r>
          </a:p>
          <a:p>
            <a:pPr lvl="1">
              <a:buFont typeface="+mj-lt"/>
              <a:buAutoNum type="arabicPeriod"/>
            </a:pPr>
            <a:r>
              <a:rPr lang="en-US" sz="1400"/>
              <a:t>Adjust sub-title positioning/color</a:t>
            </a:r>
          </a:p>
          <a:p>
            <a:pPr lvl="1">
              <a:buFont typeface="+mj-lt"/>
              <a:buAutoNum type="arabicPeriod"/>
            </a:pPr>
            <a:r>
              <a:rPr lang="en-US" sz="1400"/>
              <a:t>Adjust font types (</a:t>
            </a:r>
            <a:r>
              <a:rPr lang="en-US" sz="1400" b="1">
                <a:latin typeface="Times New Roman" panose="02020603050405020304" pitchFamily="18" charset="0"/>
                <a:cs typeface="Times New Roman" panose="02020603050405020304" pitchFamily="18" charset="0"/>
              </a:rPr>
              <a:t>Times New Roman Bold</a:t>
            </a:r>
            <a:r>
              <a:rPr lang="en-US" sz="1400"/>
              <a:t>, </a:t>
            </a:r>
            <a:r>
              <a:rPr lang="en-US" sz="1400" b="1">
                <a:latin typeface="Arial Narrow" panose="020B0606020202030204" pitchFamily="34" charset="0"/>
              </a:rPr>
              <a:t>ARIAL NARROW BOLD IN ALL CAPS</a:t>
            </a:r>
            <a:r>
              <a:rPr lang="en-US" sz="1400"/>
              <a:t>, Arial font family)</a:t>
            </a:r>
          </a:p>
        </p:txBody>
      </p:sp>
      <p:pic>
        <p:nvPicPr>
          <p:cNvPr id="7" name="Picture 6">
            <a:extLst>
              <a:ext uri="{FF2B5EF4-FFF2-40B4-BE49-F238E27FC236}">
                <a16:creationId xmlns:a16="http://schemas.microsoft.com/office/drawing/2014/main" id="{D9CC3FC6-E7A7-28FA-E747-0870EFD019C4}"/>
              </a:ext>
            </a:extLst>
          </p:cNvPr>
          <p:cNvPicPr>
            <a:picLocks noChangeAspect="1"/>
          </p:cNvPicPr>
          <p:nvPr userDrawn="1"/>
        </p:nvPicPr>
        <p:blipFill>
          <a:blip r:embed="rId4"/>
          <a:stretch>
            <a:fillRect/>
          </a:stretch>
        </p:blipFill>
        <p:spPr>
          <a:xfrm>
            <a:off x="6732146" y="3000816"/>
            <a:ext cx="4284823" cy="3375339"/>
          </a:xfrm>
          <a:prstGeom prst="rect">
            <a:avLst/>
          </a:prstGeom>
        </p:spPr>
      </p:pic>
      <p:pic>
        <p:nvPicPr>
          <p:cNvPr id="8" name="Picture 7">
            <a:extLst>
              <a:ext uri="{FF2B5EF4-FFF2-40B4-BE49-F238E27FC236}">
                <a16:creationId xmlns:a16="http://schemas.microsoft.com/office/drawing/2014/main" id="{3DF0D10A-96CA-4959-4FF3-811DE1AD6666}"/>
              </a:ext>
            </a:extLst>
          </p:cNvPr>
          <p:cNvPicPr>
            <a:picLocks noChangeAspect="1"/>
          </p:cNvPicPr>
          <p:nvPr userDrawn="1"/>
        </p:nvPicPr>
        <p:blipFill rotWithShape="1">
          <a:blip r:embed="rId5"/>
          <a:srcRect l="79367" t="6737" r="17556" b="88117"/>
          <a:stretch/>
        </p:blipFill>
        <p:spPr>
          <a:xfrm>
            <a:off x="7003951" y="1530091"/>
            <a:ext cx="968188" cy="455425"/>
          </a:xfrm>
          <a:prstGeom prst="rect">
            <a:avLst/>
          </a:prstGeom>
        </p:spPr>
      </p:pic>
      <p:cxnSp>
        <p:nvCxnSpPr>
          <p:cNvPr id="10" name="Straight Arrow Connector 9">
            <a:extLst>
              <a:ext uri="{FF2B5EF4-FFF2-40B4-BE49-F238E27FC236}">
                <a16:creationId xmlns:a16="http://schemas.microsoft.com/office/drawing/2014/main" id="{1B4B3B6B-D8CB-E976-EDDE-6997A41D6B63}"/>
              </a:ext>
            </a:extLst>
          </p:cNvPr>
          <p:cNvCxnSpPr/>
          <p:nvPr userDrawn="1"/>
        </p:nvCxnSpPr>
        <p:spPr>
          <a:xfrm flipH="1">
            <a:off x="7972139" y="1904558"/>
            <a:ext cx="34795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848989-8C02-DDC9-2A9B-1B765B9CBB9A}"/>
              </a:ext>
            </a:extLst>
          </p:cNvPr>
          <p:cNvSpPr txBox="1"/>
          <p:nvPr userDrawn="1"/>
        </p:nvSpPr>
        <p:spPr>
          <a:xfrm>
            <a:off x="8812100" y="333554"/>
            <a:ext cx="2666957" cy="307777"/>
          </a:xfrm>
          <a:prstGeom prst="rect">
            <a:avLst/>
          </a:prstGeom>
          <a:noFill/>
        </p:spPr>
        <p:txBody>
          <a:bodyPr wrap="square" rtlCol="0">
            <a:spAutoFit/>
          </a:bodyPr>
          <a:lstStyle/>
          <a:p>
            <a:r>
              <a:rPr lang="en-US" sz="1400" b="1" i="0">
                <a:solidFill>
                  <a:srgbClr val="D9117E"/>
                </a:solidFill>
                <a:latin typeface="Arial Narrow" panose="020B0604020202020204" pitchFamily="34" charset="0"/>
                <a:cs typeface="Arial Narrow" panose="020B0604020202020204" pitchFamily="34" charset="0"/>
              </a:rPr>
              <a:t>Delete this page before presenting</a:t>
            </a:r>
          </a:p>
        </p:txBody>
      </p:sp>
      <p:sp>
        <p:nvSpPr>
          <p:cNvPr id="17" name="TextBox 16">
            <a:extLst>
              <a:ext uri="{FF2B5EF4-FFF2-40B4-BE49-F238E27FC236}">
                <a16:creationId xmlns:a16="http://schemas.microsoft.com/office/drawing/2014/main" id="{B353611B-C38F-0E6D-4B50-A3832DD449AC}"/>
              </a:ext>
            </a:extLst>
          </p:cNvPr>
          <p:cNvSpPr txBox="1"/>
          <p:nvPr userDrawn="1"/>
        </p:nvSpPr>
        <p:spPr>
          <a:xfrm>
            <a:off x="355792" y="1051559"/>
            <a:ext cx="10634970" cy="1574790"/>
          </a:xfrm>
          <a:prstGeom prst="rect">
            <a:avLst/>
          </a:prstGeom>
          <a:noFill/>
        </p:spPr>
        <p:txBody>
          <a:bodyPr wrap="square">
            <a:spAutoFit/>
          </a:bodyPr>
          <a:lstStyle/>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Download and save the new DTCC-branded PowerPoint template from the </a:t>
            </a:r>
            <a:r>
              <a:rPr lang="en-US" sz="1400" kern="1200">
                <a:solidFill>
                  <a:schemeClr val="tx1"/>
                </a:solidFill>
                <a:latin typeface="+mn-lt"/>
                <a:ea typeface="+mn-ea"/>
                <a:cs typeface="+mn-cs"/>
                <a:hlinkClick r:id="rId6">
                  <a:extLst>
                    <a:ext uri="{A12FA001-AC4F-418D-AE19-62706E023703}">
                      <ahyp:hlinkClr xmlns:ahyp="http://schemas.microsoft.com/office/drawing/2018/hyperlinkcolor" val="tx"/>
                    </a:ext>
                  </a:extLst>
                </a:hlinkClick>
              </a:rPr>
              <a:t>Brand Resource Center</a:t>
            </a:r>
            <a:endParaRPr lang="en-US" sz="1400" kern="1200">
              <a:solidFill>
                <a:schemeClr val="tx1"/>
              </a:solidFill>
              <a:latin typeface="+mn-lt"/>
              <a:ea typeface="+mn-ea"/>
              <a:cs typeface="+mn-cs"/>
            </a:endParaRP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Open the existing legacy-branded PowerPoint deck</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Select the Design ribbon.  In the Themes group, select the “More” drop down.</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Click “Browse for Themes…”</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Browse to the new DTCC-branded PowerPoint template that you downloaded from the branding site and click Apply.</a:t>
            </a:r>
          </a:p>
        </p:txBody>
      </p:sp>
      <p:sp>
        <p:nvSpPr>
          <p:cNvPr id="22" name="TextBox 21">
            <a:extLst>
              <a:ext uri="{FF2B5EF4-FFF2-40B4-BE49-F238E27FC236}">
                <a16:creationId xmlns:a16="http://schemas.microsoft.com/office/drawing/2014/main" id="{930D7137-DE92-275D-3C18-5C9DC3DA78AC}"/>
              </a:ext>
            </a:extLst>
          </p:cNvPr>
          <p:cNvSpPr txBox="1"/>
          <p:nvPr userDrawn="1"/>
        </p:nvSpPr>
        <p:spPr>
          <a:xfrm>
            <a:off x="474388" y="275998"/>
            <a:ext cx="7346883" cy="523220"/>
          </a:xfrm>
          <a:prstGeom prst="rect">
            <a:avLst/>
          </a:prstGeom>
          <a:noFill/>
        </p:spPr>
        <p:txBody>
          <a:bodyPr wrap="none" rtlCol="0">
            <a:spAutoFit/>
          </a:bodyPr>
          <a:lstStyle/>
          <a:p>
            <a:r>
              <a:rPr lang="en-US" sz="2800" b="1" i="0">
                <a:latin typeface="Arial Narrow" panose="020B0604020202020204" pitchFamily="34" charset="0"/>
                <a:cs typeface="Arial Narrow" panose="020B0604020202020204" pitchFamily="34" charset="0"/>
              </a:rPr>
              <a:t>APPLYING THE NEW BRAND TO EXISTING SLIDES</a:t>
            </a:r>
          </a:p>
        </p:txBody>
      </p:sp>
    </p:spTree>
    <p:extLst>
      <p:ext uri="{BB962C8B-B14F-4D97-AF65-F5344CB8AC3E}">
        <p14:creationId xmlns:p14="http://schemas.microsoft.com/office/powerpoint/2010/main" val="339605466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lying The New Brand Instructions_2">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7D3977B-B50D-EB6B-190E-B9FCFBFD0A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90762" y="6370567"/>
            <a:ext cx="976590" cy="301054"/>
          </a:xfrm>
          <a:prstGeom prst="rect">
            <a:avLst/>
          </a:prstGeom>
        </p:spPr>
      </p:pic>
      <p:sp>
        <p:nvSpPr>
          <p:cNvPr id="6" name="Slide Number Placeholder 8">
            <a:extLst>
              <a:ext uri="{FF2B5EF4-FFF2-40B4-BE49-F238E27FC236}">
                <a16:creationId xmlns:a16="http://schemas.microsoft.com/office/drawing/2014/main" id="{F2F29ECB-E38B-379D-8B9C-862AB0C8BF25}"/>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14" name="TextBox 13">
            <a:extLst>
              <a:ext uri="{FF2B5EF4-FFF2-40B4-BE49-F238E27FC236}">
                <a16:creationId xmlns:a16="http://schemas.microsoft.com/office/drawing/2014/main" id="{40848989-8C02-DDC9-2A9B-1B765B9CBB9A}"/>
              </a:ext>
            </a:extLst>
          </p:cNvPr>
          <p:cNvSpPr txBox="1"/>
          <p:nvPr userDrawn="1"/>
        </p:nvSpPr>
        <p:spPr>
          <a:xfrm>
            <a:off x="8812100" y="333554"/>
            <a:ext cx="2666957" cy="307777"/>
          </a:xfrm>
          <a:prstGeom prst="rect">
            <a:avLst/>
          </a:prstGeom>
          <a:noFill/>
        </p:spPr>
        <p:txBody>
          <a:bodyPr wrap="square" rtlCol="0">
            <a:spAutoFit/>
          </a:bodyPr>
          <a:lstStyle/>
          <a:p>
            <a:r>
              <a:rPr lang="en-US" sz="1400" b="1" i="0">
                <a:solidFill>
                  <a:srgbClr val="D9117E"/>
                </a:solidFill>
                <a:latin typeface="Arial Narrow" panose="020B0604020202020204" pitchFamily="34" charset="0"/>
                <a:cs typeface="Arial Narrow" panose="020B0604020202020204" pitchFamily="34" charset="0"/>
              </a:rPr>
              <a:t>Delete this page before presenting</a:t>
            </a:r>
          </a:p>
        </p:txBody>
      </p:sp>
      <p:sp>
        <p:nvSpPr>
          <p:cNvPr id="17" name="TextBox 16">
            <a:extLst>
              <a:ext uri="{FF2B5EF4-FFF2-40B4-BE49-F238E27FC236}">
                <a16:creationId xmlns:a16="http://schemas.microsoft.com/office/drawing/2014/main" id="{B353611B-C38F-0E6D-4B50-A3832DD449AC}"/>
              </a:ext>
            </a:extLst>
          </p:cNvPr>
          <p:cNvSpPr txBox="1"/>
          <p:nvPr userDrawn="1"/>
        </p:nvSpPr>
        <p:spPr>
          <a:xfrm>
            <a:off x="355793" y="1051559"/>
            <a:ext cx="7207764" cy="2867452"/>
          </a:xfrm>
          <a:prstGeom prst="rect">
            <a:avLst/>
          </a:prstGeom>
          <a:noFill/>
        </p:spPr>
        <p:txBody>
          <a:bodyPr wrap="square">
            <a:spAutoFit/>
          </a:bodyPr>
          <a:lstStyle/>
          <a:p>
            <a:pPr marL="0" indent="0">
              <a:buNone/>
            </a:pPr>
            <a:r>
              <a:rPr lang="en-US" sz="1400" b="1"/>
              <a:t>Conversion varies and legacy template elements persist.  </a:t>
            </a:r>
            <a:r>
              <a:rPr lang="en-US" sz="1400"/>
              <a:t>Unfortunately, some residual elements of the legacy reporting need to be removed manually.  This includes the blue curved graphic on bottom, the duplicate page number in bottom right of content pages, and other residuals.</a:t>
            </a:r>
          </a:p>
          <a:p>
            <a:pPr marL="0" indent="0">
              <a:buNone/>
            </a:pPr>
            <a:endParaRPr lang="en-US" sz="1400"/>
          </a:p>
          <a:p>
            <a:pPr marL="0" indent="0">
              <a:buNone/>
            </a:pPr>
            <a:r>
              <a:rPr lang="en-US" sz="1400" u="sng"/>
              <a:t>Removal of Blue Curved Graphic</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Click on the View ribbon.  Click on Slide Master in the Master Views group.</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Select the outdated master slide from which the new branding inherits.</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Select the blue curved bottom bar and delete it.  This will remove the bar from all indented slides</a:t>
            </a:r>
          </a:p>
          <a:p>
            <a:pPr marL="457200" indent="-457200" algn="l" defTabSz="914400" rtl="0" eaLnBrk="1" latinLnBrk="0" hangingPunct="1">
              <a:lnSpc>
                <a:spcPct val="90000"/>
              </a:lnSpc>
              <a:spcBef>
                <a:spcPts val="1000"/>
              </a:spcBef>
              <a:buClr>
                <a:schemeClr val="accent3"/>
              </a:buClr>
              <a:buFont typeface="+mj-lt"/>
              <a:buAutoNum type="arabicPeriod"/>
              <a:tabLst/>
            </a:pPr>
            <a:r>
              <a:rPr lang="en-US" sz="1400" kern="1200">
                <a:solidFill>
                  <a:schemeClr val="tx1"/>
                </a:solidFill>
                <a:latin typeface="+mn-lt"/>
                <a:ea typeface="+mn-ea"/>
                <a:cs typeface="+mn-cs"/>
              </a:rPr>
              <a:t>Click Close Master View in the Slide Master ribbon.</a:t>
            </a:r>
          </a:p>
        </p:txBody>
      </p:sp>
      <p:grpSp>
        <p:nvGrpSpPr>
          <p:cNvPr id="2" name="Group 1">
            <a:extLst>
              <a:ext uri="{FF2B5EF4-FFF2-40B4-BE49-F238E27FC236}">
                <a16:creationId xmlns:a16="http://schemas.microsoft.com/office/drawing/2014/main" id="{C6DA412A-C720-D9FB-9191-737AF75DBFA7}"/>
              </a:ext>
            </a:extLst>
          </p:cNvPr>
          <p:cNvGrpSpPr/>
          <p:nvPr userDrawn="1"/>
        </p:nvGrpSpPr>
        <p:grpSpPr>
          <a:xfrm>
            <a:off x="8131873" y="1881407"/>
            <a:ext cx="2038008" cy="4489160"/>
            <a:chOff x="10087763" y="1570015"/>
            <a:chExt cx="3113424" cy="6858000"/>
          </a:xfrm>
        </p:grpSpPr>
        <p:pic>
          <p:nvPicPr>
            <p:cNvPr id="3" name="Picture 2">
              <a:extLst>
                <a:ext uri="{FF2B5EF4-FFF2-40B4-BE49-F238E27FC236}">
                  <a16:creationId xmlns:a16="http://schemas.microsoft.com/office/drawing/2014/main" id="{158EFBD5-63F2-4593-238C-C79DEDEF76CA}"/>
                </a:ext>
              </a:extLst>
            </p:cNvPr>
            <p:cNvPicPr>
              <a:picLocks noChangeAspect="1"/>
            </p:cNvPicPr>
            <p:nvPr/>
          </p:nvPicPr>
          <p:blipFill>
            <a:blip r:embed="rId4"/>
            <a:stretch>
              <a:fillRect/>
            </a:stretch>
          </p:blipFill>
          <p:spPr>
            <a:xfrm>
              <a:off x="10347461" y="1570015"/>
              <a:ext cx="2853726" cy="6858000"/>
            </a:xfrm>
            <a:prstGeom prst="rect">
              <a:avLst/>
            </a:prstGeom>
          </p:spPr>
        </p:pic>
        <p:sp>
          <p:nvSpPr>
            <p:cNvPr id="9" name="Rectangle 8">
              <a:extLst>
                <a:ext uri="{FF2B5EF4-FFF2-40B4-BE49-F238E27FC236}">
                  <a16:creationId xmlns:a16="http://schemas.microsoft.com/office/drawing/2014/main" id="{53145CD1-2068-D612-1B47-2C68724841E9}"/>
                </a:ext>
              </a:extLst>
            </p:cNvPr>
            <p:cNvSpPr/>
            <p:nvPr/>
          </p:nvSpPr>
          <p:spPr>
            <a:xfrm>
              <a:off x="10087763" y="1585102"/>
              <a:ext cx="3087218" cy="2110597"/>
            </a:xfrm>
            <a:prstGeom prst="rect">
              <a:avLst/>
            </a:prstGeom>
            <a:noFill/>
            <a:ln w="38100">
              <a:solidFill>
                <a:srgbClr val="FF75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7BF37D19-20CB-6D96-C3D9-FE6E0863166F}"/>
              </a:ext>
            </a:extLst>
          </p:cNvPr>
          <p:cNvSpPr txBox="1"/>
          <p:nvPr userDrawn="1"/>
        </p:nvSpPr>
        <p:spPr>
          <a:xfrm>
            <a:off x="10592896" y="4123758"/>
            <a:ext cx="1374456" cy="1384995"/>
          </a:xfrm>
          <a:prstGeom prst="rect">
            <a:avLst/>
          </a:prstGeom>
          <a:noFill/>
        </p:spPr>
        <p:txBody>
          <a:bodyPr wrap="square" rtlCol="0">
            <a:spAutoFit/>
          </a:bodyPr>
          <a:lstStyle/>
          <a:p>
            <a:pPr algn="ctr"/>
            <a:r>
              <a:rPr lang="en-US" sz="1400">
                <a:solidFill>
                  <a:srgbClr val="FF7540"/>
                </a:solidFill>
              </a:rPr>
              <a:t>Branded child templates inheriting curved graphic from master slide.</a:t>
            </a:r>
          </a:p>
        </p:txBody>
      </p:sp>
      <p:sp>
        <p:nvSpPr>
          <p:cNvPr id="13" name="Right Brace 12">
            <a:extLst>
              <a:ext uri="{FF2B5EF4-FFF2-40B4-BE49-F238E27FC236}">
                <a16:creationId xmlns:a16="http://schemas.microsoft.com/office/drawing/2014/main" id="{21A2FEDD-5DA3-B208-8750-4093020A36D3}"/>
              </a:ext>
            </a:extLst>
          </p:cNvPr>
          <p:cNvSpPr/>
          <p:nvPr userDrawn="1"/>
        </p:nvSpPr>
        <p:spPr>
          <a:xfrm>
            <a:off x="10234359" y="3304641"/>
            <a:ext cx="358537" cy="3023231"/>
          </a:xfrm>
          <a:prstGeom prst="rightBrace">
            <a:avLst/>
          </a:prstGeom>
          <a:ln>
            <a:solidFill>
              <a:srgbClr val="FF75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7320F29-FD2B-31CC-7CCB-8A47FA13255D}"/>
              </a:ext>
            </a:extLst>
          </p:cNvPr>
          <p:cNvSpPr txBox="1"/>
          <p:nvPr userDrawn="1"/>
        </p:nvSpPr>
        <p:spPr>
          <a:xfrm>
            <a:off x="7324424" y="3211087"/>
            <a:ext cx="1088048" cy="738664"/>
          </a:xfrm>
          <a:prstGeom prst="rect">
            <a:avLst/>
          </a:prstGeom>
          <a:noFill/>
        </p:spPr>
        <p:txBody>
          <a:bodyPr wrap="square" rtlCol="0">
            <a:spAutoFit/>
          </a:bodyPr>
          <a:lstStyle/>
          <a:p>
            <a:pPr algn="ctr"/>
            <a:r>
              <a:rPr lang="en-US" sz="1400">
                <a:solidFill>
                  <a:srgbClr val="FF7540"/>
                </a:solidFill>
              </a:rPr>
              <a:t>Blue curved graphic</a:t>
            </a:r>
          </a:p>
        </p:txBody>
      </p:sp>
      <p:sp>
        <p:nvSpPr>
          <p:cNvPr id="16" name="Right Brace 15">
            <a:extLst>
              <a:ext uri="{FF2B5EF4-FFF2-40B4-BE49-F238E27FC236}">
                <a16:creationId xmlns:a16="http://schemas.microsoft.com/office/drawing/2014/main" id="{48856F8C-B9BC-B86A-F751-C89B5D14586C}"/>
              </a:ext>
            </a:extLst>
          </p:cNvPr>
          <p:cNvSpPr/>
          <p:nvPr userDrawn="1"/>
        </p:nvSpPr>
        <p:spPr>
          <a:xfrm>
            <a:off x="10214143" y="1823187"/>
            <a:ext cx="358537" cy="1377631"/>
          </a:xfrm>
          <a:prstGeom prst="rightBrace">
            <a:avLst/>
          </a:prstGeom>
          <a:ln>
            <a:solidFill>
              <a:srgbClr val="FF75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58AE926-B9FC-4EF7-45DA-BAF6C5091E51}"/>
              </a:ext>
            </a:extLst>
          </p:cNvPr>
          <p:cNvSpPr txBox="1"/>
          <p:nvPr userDrawn="1"/>
        </p:nvSpPr>
        <p:spPr>
          <a:xfrm>
            <a:off x="10518194" y="1881407"/>
            <a:ext cx="1088048" cy="1384995"/>
          </a:xfrm>
          <a:prstGeom prst="rect">
            <a:avLst/>
          </a:prstGeom>
          <a:noFill/>
        </p:spPr>
        <p:txBody>
          <a:bodyPr wrap="square" rtlCol="0">
            <a:spAutoFit/>
          </a:bodyPr>
          <a:lstStyle/>
          <a:p>
            <a:pPr algn="ctr"/>
            <a:r>
              <a:rPr lang="en-US" sz="1400" b="1" u="sng">
                <a:solidFill>
                  <a:srgbClr val="FF7540"/>
                </a:solidFill>
              </a:rPr>
              <a:t>Master Slide </a:t>
            </a:r>
            <a:r>
              <a:rPr lang="en-US" sz="1400">
                <a:solidFill>
                  <a:srgbClr val="FF7540"/>
                </a:solidFill>
              </a:rPr>
              <a:t>with new branding child templates</a:t>
            </a:r>
          </a:p>
        </p:txBody>
      </p:sp>
      <p:cxnSp>
        <p:nvCxnSpPr>
          <p:cNvPr id="19" name="Straight Arrow Connector 18">
            <a:extLst>
              <a:ext uri="{FF2B5EF4-FFF2-40B4-BE49-F238E27FC236}">
                <a16:creationId xmlns:a16="http://schemas.microsoft.com/office/drawing/2014/main" id="{66E4793E-1B8B-7EC0-C7C1-B0C4A110C856}"/>
              </a:ext>
            </a:extLst>
          </p:cNvPr>
          <p:cNvCxnSpPr>
            <a:cxnSpLocks/>
          </p:cNvCxnSpPr>
          <p:nvPr userDrawn="1"/>
        </p:nvCxnSpPr>
        <p:spPr>
          <a:xfrm flipV="1">
            <a:off x="8140577" y="3146170"/>
            <a:ext cx="888330" cy="286703"/>
          </a:xfrm>
          <a:prstGeom prst="straightConnector1">
            <a:avLst/>
          </a:prstGeom>
          <a:ln w="38100">
            <a:solidFill>
              <a:srgbClr val="FF754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875C008-E324-F945-8E6E-074AAD6FBA35}"/>
              </a:ext>
            </a:extLst>
          </p:cNvPr>
          <p:cNvSpPr txBox="1"/>
          <p:nvPr userDrawn="1"/>
        </p:nvSpPr>
        <p:spPr>
          <a:xfrm>
            <a:off x="474388" y="275998"/>
            <a:ext cx="7346883" cy="523220"/>
          </a:xfrm>
          <a:prstGeom prst="rect">
            <a:avLst/>
          </a:prstGeom>
          <a:noFill/>
        </p:spPr>
        <p:txBody>
          <a:bodyPr wrap="none" rtlCol="0">
            <a:spAutoFit/>
          </a:bodyPr>
          <a:lstStyle/>
          <a:p>
            <a:r>
              <a:rPr lang="en-US" sz="2800" b="1" i="0">
                <a:latin typeface="Arial Narrow" panose="020B0604020202020204" pitchFamily="34" charset="0"/>
                <a:cs typeface="Arial Narrow" panose="020B0604020202020204" pitchFamily="34" charset="0"/>
              </a:rPr>
              <a:t>APPLYING THE NEW BRAND TO EXISTING SLIDES</a:t>
            </a:r>
          </a:p>
        </p:txBody>
      </p:sp>
    </p:spTree>
    <p:extLst>
      <p:ext uri="{BB962C8B-B14F-4D97-AF65-F5344CB8AC3E}">
        <p14:creationId xmlns:p14="http://schemas.microsoft.com/office/powerpoint/2010/main" val="10768414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roved Fonts">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7D3977B-B50D-EB6B-190E-B9FCFBFD0A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90762" y="6370567"/>
            <a:ext cx="976590" cy="301054"/>
          </a:xfrm>
          <a:prstGeom prst="rect">
            <a:avLst/>
          </a:prstGeom>
        </p:spPr>
      </p:pic>
      <p:sp>
        <p:nvSpPr>
          <p:cNvPr id="6" name="Slide Number Placeholder 8">
            <a:extLst>
              <a:ext uri="{FF2B5EF4-FFF2-40B4-BE49-F238E27FC236}">
                <a16:creationId xmlns:a16="http://schemas.microsoft.com/office/drawing/2014/main" id="{F2F29ECB-E38B-379D-8B9C-862AB0C8BF25}"/>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14" name="TextBox 13">
            <a:extLst>
              <a:ext uri="{FF2B5EF4-FFF2-40B4-BE49-F238E27FC236}">
                <a16:creationId xmlns:a16="http://schemas.microsoft.com/office/drawing/2014/main" id="{40848989-8C02-DDC9-2A9B-1B765B9CBB9A}"/>
              </a:ext>
            </a:extLst>
          </p:cNvPr>
          <p:cNvSpPr txBox="1"/>
          <p:nvPr userDrawn="1"/>
        </p:nvSpPr>
        <p:spPr>
          <a:xfrm>
            <a:off x="8812100" y="333554"/>
            <a:ext cx="2666957" cy="307777"/>
          </a:xfrm>
          <a:prstGeom prst="rect">
            <a:avLst/>
          </a:prstGeom>
          <a:noFill/>
        </p:spPr>
        <p:txBody>
          <a:bodyPr wrap="square" rtlCol="0">
            <a:spAutoFit/>
          </a:bodyPr>
          <a:lstStyle/>
          <a:p>
            <a:r>
              <a:rPr lang="en-US" sz="1400" b="1" i="0">
                <a:solidFill>
                  <a:srgbClr val="D9117E"/>
                </a:solidFill>
                <a:latin typeface="Arial Narrow" panose="020B0604020202020204" pitchFamily="34" charset="0"/>
                <a:cs typeface="Arial Narrow" panose="020B0604020202020204" pitchFamily="34" charset="0"/>
              </a:rPr>
              <a:t>Delete this page before presenting</a:t>
            </a:r>
          </a:p>
        </p:txBody>
      </p:sp>
      <p:sp>
        <p:nvSpPr>
          <p:cNvPr id="5" name="Content Placeholder 4">
            <a:extLst>
              <a:ext uri="{FF2B5EF4-FFF2-40B4-BE49-F238E27FC236}">
                <a16:creationId xmlns:a16="http://schemas.microsoft.com/office/drawing/2014/main" id="{97587013-1DF3-B7EB-143F-E94D768CA8D8}"/>
              </a:ext>
            </a:extLst>
          </p:cNvPr>
          <p:cNvSpPr txBox="1">
            <a:spLocks/>
          </p:cNvSpPr>
          <p:nvPr userDrawn="1"/>
        </p:nvSpPr>
        <p:spPr>
          <a:xfrm>
            <a:off x="355790" y="1226586"/>
            <a:ext cx="8432417" cy="541714"/>
          </a:xfrm>
          <a:prstGeom prst="rect">
            <a:avLst/>
          </a:prstGeom>
        </p:spPr>
        <p:txBody>
          <a:bodyPr vert="horz" lIns="91440" tIns="45720" rIns="91440" bIns="45720" rtlCol="0">
            <a:normAutofit lnSpcReduction="10000"/>
          </a:bodyPr>
          <a:lstStyle>
            <a:lvl1pPr marL="342900" indent="-342900" algn="l" defTabSz="685800" rtl="0" eaLnBrk="1" latinLnBrk="0" hangingPunct="1">
              <a:lnSpc>
                <a:spcPct val="90000"/>
              </a:lnSpc>
              <a:spcBef>
                <a:spcPts val="750"/>
              </a:spcBef>
              <a:buClr>
                <a:schemeClr val="accent3"/>
              </a:buClr>
              <a:buFont typeface="System Font Regular"/>
              <a:buChar char="▸"/>
              <a:tabLst/>
              <a:defRPr sz="1800" kern="1200">
                <a:solidFill>
                  <a:schemeClr val="tx1"/>
                </a:solidFill>
                <a:latin typeface="+mn-lt"/>
                <a:ea typeface="+mn-ea"/>
                <a:cs typeface="+mn-cs"/>
              </a:defRPr>
            </a:lvl1pPr>
            <a:lvl2pPr marL="600075" indent="-257175" algn="l" defTabSz="685800" rtl="0" eaLnBrk="1" latinLnBrk="0" hangingPunct="1">
              <a:lnSpc>
                <a:spcPct val="90000"/>
              </a:lnSpc>
              <a:spcBef>
                <a:spcPts val="375"/>
              </a:spcBef>
              <a:buClr>
                <a:schemeClr val="accent4"/>
              </a:buClr>
              <a:buFont typeface="System Font Regular"/>
              <a:buChar char="▸"/>
              <a:tabLst/>
              <a:defRPr sz="1500" kern="1200">
                <a:solidFill>
                  <a:schemeClr val="tx1"/>
                </a:solidFill>
                <a:latin typeface="+mn-lt"/>
                <a:ea typeface="+mn-ea"/>
                <a:cs typeface="+mn-cs"/>
              </a:defRPr>
            </a:lvl2pPr>
            <a:lvl3pPr marL="857250" indent="-257175" algn="l" defTabSz="685800" rtl="0" eaLnBrk="1" latinLnBrk="0" hangingPunct="1">
              <a:lnSpc>
                <a:spcPct val="90000"/>
              </a:lnSpc>
              <a:spcBef>
                <a:spcPts val="375"/>
              </a:spcBef>
              <a:buClr>
                <a:schemeClr val="accent5"/>
              </a:buClr>
              <a:buFont typeface="System Font Regular"/>
              <a:buChar char="▸"/>
              <a:tabLst/>
              <a:defRPr sz="1350" kern="1200">
                <a:solidFill>
                  <a:schemeClr val="tx1"/>
                </a:solidFill>
                <a:latin typeface="+mn-lt"/>
                <a:ea typeface="+mn-ea"/>
                <a:cs typeface="+mn-cs"/>
              </a:defRPr>
            </a:lvl3pPr>
            <a:lvl4pPr marL="1071563" indent="-214313" algn="l" defTabSz="685800" rtl="0" eaLnBrk="1" latinLnBrk="0" hangingPunct="1">
              <a:lnSpc>
                <a:spcPct val="90000"/>
              </a:lnSpc>
              <a:spcBef>
                <a:spcPts val="375"/>
              </a:spcBef>
              <a:buClr>
                <a:schemeClr val="accent6"/>
              </a:buClr>
              <a:buFont typeface="System Font Regular"/>
              <a:buChar char="▸"/>
              <a:tabLst/>
              <a:defRPr sz="1200" kern="1200">
                <a:solidFill>
                  <a:schemeClr val="tx1"/>
                </a:solidFill>
                <a:latin typeface="+mn-lt"/>
                <a:ea typeface="+mn-ea"/>
                <a:cs typeface="+mn-cs"/>
              </a:defRPr>
            </a:lvl4pPr>
            <a:lvl5pPr marL="1287066" indent="-215504" algn="l" defTabSz="685800" rtl="0" eaLnBrk="1" latinLnBrk="0" hangingPunct="1">
              <a:lnSpc>
                <a:spcPct val="90000"/>
              </a:lnSpc>
              <a:spcBef>
                <a:spcPts val="375"/>
              </a:spcBef>
              <a:buClr>
                <a:schemeClr val="tx1"/>
              </a:buClr>
              <a:buFont typeface="System Font Regular"/>
              <a:buChar char="▸"/>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System Font Regular"/>
              <a:buNone/>
            </a:pPr>
            <a:r>
              <a:rPr lang="en-US" sz="3600" b="1">
                <a:latin typeface="Times New Roman" panose="02020603050405020304" pitchFamily="18" charset="0"/>
                <a:cs typeface="Times New Roman" panose="02020603050405020304" pitchFamily="18" charset="0"/>
              </a:rPr>
              <a:t>Headline Font: Times New Roman Bold </a:t>
            </a:r>
          </a:p>
        </p:txBody>
      </p:sp>
      <p:sp>
        <p:nvSpPr>
          <p:cNvPr id="7" name="Content Placeholder 4">
            <a:extLst>
              <a:ext uri="{FF2B5EF4-FFF2-40B4-BE49-F238E27FC236}">
                <a16:creationId xmlns:a16="http://schemas.microsoft.com/office/drawing/2014/main" id="{D5963BFA-83DB-82EC-3FB7-D4CD58391D9B}"/>
              </a:ext>
            </a:extLst>
          </p:cNvPr>
          <p:cNvSpPr txBox="1">
            <a:spLocks/>
          </p:cNvSpPr>
          <p:nvPr userDrawn="1"/>
        </p:nvSpPr>
        <p:spPr>
          <a:xfrm>
            <a:off x="355791" y="1996213"/>
            <a:ext cx="8788209" cy="704730"/>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Clr>
                <a:schemeClr val="accent3"/>
              </a:buClr>
              <a:buFont typeface="System Font Regular"/>
              <a:buChar char="▸"/>
              <a:tabLst/>
              <a:defRPr sz="1800" kern="1200">
                <a:solidFill>
                  <a:schemeClr val="tx1"/>
                </a:solidFill>
                <a:latin typeface="+mn-lt"/>
                <a:ea typeface="+mn-ea"/>
                <a:cs typeface="+mn-cs"/>
              </a:defRPr>
            </a:lvl1pPr>
            <a:lvl2pPr marL="600075" indent="-257175" algn="l" defTabSz="685800" rtl="0" eaLnBrk="1" latinLnBrk="0" hangingPunct="1">
              <a:lnSpc>
                <a:spcPct val="90000"/>
              </a:lnSpc>
              <a:spcBef>
                <a:spcPts val="375"/>
              </a:spcBef>
              <a:buClr>
                <a:schemeClr val="accent4"/>
              </a:buClr>
              <a:buFont typeface="System Font Regular"/>
              <a:buChar char="▸"/>
              <a:tabLst/>
              <a:defRPr sz="1500" kern="1200">
                <a:solidFill>
                  <a:schemeClr val="tx1"/>
                </a:solidFill>
                <a:latin typeface="+mn-lt"/>
                <a:ea typeface="+mn-ea"/>
                <a:cs typeface="+mn-cs"/>
              </a:defRPr>
            </a:lvl2pPr>
            <a:lvl3pPr marL="857250" indent="-257175" algn="l" defTabSz="685800" rtl="0" eaLnBrk="1" latinLnBrk="0" hangingPunct="1">
              <a:lnSpc>
                <a:spcPct val="90000"/>
              </a:lnSpc>
              <a:spcBef>
                <a:spcPts val="375"/>
              </a:spcBef>
              <a:buClr>
                <a:schemeClr val="accent5"/>
              </a:buClr>
              <a:buFont typeface="System Font Regular"/>
              <a:buChar char="▸"/>
              <a:tabLst/>
              <a:defRPr sz="1350" kern="1200">
                <a:solidFill>
                  <a:schemeClr val="tx1"/>
                </a:solidFill>
                <a:latin typeface="+mn-lt"/>
                <a:ea typeface="+mn-ea"/>
                <a:cs typeface="+mn-cs"/>
              </a:defRPr>
            </a:lvl3pPr>
            <a:lvl4pPr marL="1071563" indent="-214313" algn="l" defTabSz="685800" rtl="0" eaLnBrk="1" latinLnBrk="0" hangingPunct="1">
              <a:lnSpc>
                <a:spcPct val="90000"/>
              </a:lnSpc>
              <a:spcBef>
                <a:spcPts val="375"/>
              </a:spcBef>
              <a:buClr>
                <a:schemeClr val="accent6"/>
              </a:buClr>
              <a:buFont typeface="System Font Regular"/>
              <a:buChar char="▸"/>
              <a:tabLst/>
              <a:defRPr sz="1200" kern="1200">
                <a:solidFill>
                  <a:schemeClr val="tx1"/>
                </a:solidFill>
                <a:latin typeface="+mn-lt"/>
                <a:ea typeface="+mn-ea"/>
                <a:cs typeface="+mn-cs"/>
              </a:defRPr>
            </a:lvl4pPr>
            <a:lvl5pPr marL="1287066" indent="-215504" algn="l" defTabSz="685800" rtl="0" eaLnBrk="1" latinLnBrk="0" hangingPunct="1">
              <a:lnSpc>
                <a:spcPct val="90000"/>
              </a:lnSpc>
              <a:spcBef>
                <a:spcPts val="375"/>
              </a:spcBef>
              <a:buClr>
                <a:schemeClr val="tx1"/>
              </a:buClr>
              <a:buFont typeface="System Font Regular"/>
              <a:buChar char="▸"/>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System Font Regular"/>
              <a:buNone/>
            </a:pPr>
            <a:r>
              <a:rPr lang="en-US" sz="2200" b="1" cap="all">
                <a:latin typeface="Arial Narrow" panose="020B0604020202020204" pitchFamily="34" charset="0"/>
                <a:cs typeface="Arial Narrow" panose="020B0604020202020204" pitchFamily="34" charset="0"/>
              </a:rPr>
              <a:t>SUBHEAD FONT &amp; Slide title font: Arial narrow bold (All Caps)</a:t>
            </a:r>
          </a:p>
        </p:txBody>
      </p:sp>
      <p:sp>
        <p:nvSpPr>
          <p:cNvPr id="8" name="Content Placeholder 4">
            <a:extLst>
              <a:ext uri="{FF2B5EF4-FFF2-40B4-BE49-F238E27FC236}">
                <a16:creationId xmlns:a16="http://schemas.microsoft.com/office/drawing/2014/main" id="{5F451999-FAA8-701E-9235-A2EEEE1E7EAD}"/>
              </a:ext>
            </a:extLst>
          </p:cNvPr>
          <p:cNvSpPr txBox="1">
            <a:spLocks/>
          </p:cNvSpPr>
          <p:nvPr userDrawn="1"/>
        </p:nvSpPr>
        <p:spPr>
          <a:xfrm>
            <a:off x="355791" y="2700943"/>
            <a:ext cx="8432417" cy="541714"/>
          </a:xfrm>
          <a:prstGeom prst="rect">
            <a:avLst/>
          </a:prstGeom>
        </p:spPr>
        <p:txBody>
          <a:bodyPr vert="horz" lIns="91440" tIns="45720" rIns="91440" bIns="45720" rtlCol="0">
            <a:normAutofit/>
          </a:bodyPr>
          <a:lstStyle>
            <a:lvl1pPr marL="342900" indent="-342900" algn="l" defTabSz="685800" rtl="0" eaLnBrk="1" latinLnBrk="0" hangingPunct="1">
              <a:lnSpc>
                <a:spcPct val="90000"/>
              </a:lnSpc>
              <a:spcBef>
                <a:spcPts val="750"/>
              </a:spcBef>
              <a:buClr>
                <a:schemeClr val="accent3"/>
              </a:buClr>
              <a:buFont typeface="System Font Regular"/>
              <a:buChar char="▸"/>
              <a:tabLst/>
              <a:defRPr sz="1800" kern="1200">
                <a:solidFill>
                  <a:schemeClr val="tx1"/>
                </a:solidFill>
                <a:latin typeface="+mn-lt"/>
                <a:ea typeface="+mn-ea"/>
                <a:cs typeface="+mn-cs"/>
              </a:defRPr>
            </a:lvl1pPr>
            <a:lvl2pPr marL="600075" indent="-257175" algn="l" defTabSz="685800" rtl="0" eaLnBrk="1" latinLnBrk="0" hangingPunct="1">
              <a:lnSpc>
                <a:spcPct val="90000"/>
              </a:lnSpc>
              <a:spcBef>
                <a:spcPts val="375"/>
              </a:spcBef>
              <a:buClr>
                <a:schemeClr val="accent4"/>
              </a:buClr>
              <a:buFont typeface="System Font Regular"/>
              <a:buChar char="▸"/>
              <a:tabLst/>
              <a:defRPr sz="1500" kern="1200">
                <a:solidFill>
                  <a:schemeClr val="tx1"/>
                </a:solidFill>
                <a:latin typeface="+mn-lt"/>
                <a:ea typeface="+mn-ea"/>
                <a:cs typeface="+mn-cs"/>
              </a:defRPr>
            </a:lvl2pPr>
            <a:lvl3pPr marL="857250" indent="-257175" algn="l" defTabSz="685800" rtl="0" eaLnBrk="1" latinLnBrk="0" hangingPunct="1">
              <a:lnSpc>
                <a:spcPct val="90000"/>
              </a:lnSpc>
              <a:spcBef>
                <a:spcPts val="375"/>
              </a:spcBef>
              <a:buClr>
                <a:schemeClr val="accent5"/>
              </a:buClr>
              <a:buFont typeface="System Font Regular"/>
              <a:buChar char="▸"/>
              <a:tabLst/>
              <a:defRPr sz="1350" kern="1200">
                <a:solidFill>
                  <a:schemeClr val="tx1"/>
                </a:solidFill>
                <a:latin typeface="+mn-lt"/>
                <a:ea typeface="+mn-ea"/>
                <a:cs typeface="+mn-cs"/>
              </a:defRPr>
            </a:lvl3pPr>
            <a:lvl4pPr marL="1071563" indent="-214313" algn="l" defTabSz="685800" rtl="0" eaLnBrk="1" latinLnBrk="0" hangingPunct="1">
              <a:lnSpc>
                <a:spcPct val="90000"/>
              </a:lnSpc>
              <a:spcBef>
                <a:spcPts val="375"/>
              </a:spcBef>
              <a:buClr>
                <a:schemeClr val="accent6"/>
              </a:buClr>
              <a:buFont typeface="System Font Regular"/>
              <a:buChar char="▸"/>
              <a:tabLst/>
              <a:defRPr sz="1200" kern="1200">
                <a:solidFill>
                  <a:schemeClr val="tx1"/>
                </a:solidFill>
                <a:latin typeface="+mn-lt"/>
                <a:ea typeface="+mn-ea"/>
                <a:cs typeface="+mn-cs"/>
              </a:defRPr>
            </a:lvl4pPr>
            <a:lvl5pPr marL="1287066" indent="-215504" algn="l" defTabSz="685800" rtl="0" eaLnBrk="1" latinLnBrk="0" hangingPunct="1">
              <a:lnSpc>
                <a:spcPct val="90000"/>
              </a:lnSpc>
              <a:spcBef>
                <a:spcPts val="375"/>
              </a:spcBef>
              <a:buClr>
                <a:schemeClr val="tx1"/>
              </a:buClr>
              <a:buFont typeface="System Font Regular"/>
              <a:buChar char="▸"/>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System Font Regular"/>
              <a:buNone/>
            </a:pPr>
            <a:r>
              <a:rPr lang="en-US" sz="2000">
                <a:latin typeface="Arial" panose="020B0604020202020204" pitchFamily="34" charset="0"/>
                <a:cs typeface="Arial" panose="020B0604020202020204" pitchFamily="34" charset="0"/>
              </a:rPr>
              <a:t>Body Copy Font: Arial Regular</a:t>
            </a:r>
          </a:p>
        </p:txBody>
      </p:sp>
      <p:sp>
        <p:nvSpPr>
          <p:cNvPr id="20" name="TextBox 19">
            <a:extLst>
              <a:ext uri="{FF2B5EF4-FFF2-40B4-BE49-F238E27FC236}">
                <a16:creationId xmlns:a16="http://schemas.microsoft.com/office/drawing/2014/main" id="{E54D9A05-4F12-8283-AD69-87DA0F64A010}"/>
              </a:ext>
            </a:extLst>
          </p:cNvPr>
          <p:cNvSpPr txBox="1"/>
          <p:nvPr userDrawn="1"/>
        </p:nvSpPr>
        <p:spPr>
          <a:xfrm>
            <a:off x="474388" y="275998"/>
            <a:ext cx="2922595" cy="523220"/>
          </a:xfrm>
          <a:prstGeom prst="rect">
            <a:avLst/>
          </a:prstGeom>
          <a:noFill/>
        </p:spPr>
        <p:txBody>
          <a:bodyPr wrap="none" rtlCol="0">
            <a:spAutoFit/>
          </a:bodyPr>
          <a:lstStyle/>
          <a:p>
            <a:r>
              <a:rPr lang="en-US" sz="2800" b="1" i="0">
                <a:latin typeface="Arial Narrow" panose="020B0604020202020204" pitchFamily="34" charset="0"/>
                <a:cs typeface="Arial Narrow" panose="020B0604020202020204" pitchFamily="34" charset="0"/>
              </a:rPr>
              <a:t>APPROVED FONTS</a:t>
            </a:r>
          </a:p>
        </p:txBody>
      </p:sp>
    </p:spTree>
    <p:extLst>
      <p:ext uri="{BB962C8B-B14F-4D97-AF65-F5344CB8AC3E}">
        <p14:creationId xmlns:p14="http://schemas.microsoft.com/office/powerpoint/2010/main" val="395456401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Guidelines">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7D3977B-B50D-EB6B-190E-B9FCFBFD0A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90762" y="6370567"/>
            <a:ext cx="976590" cy="301054"/>
          </a:xfrm>
          <a:prstGeom prst="rect">
            <a:avLst/>
          </a:prstGeom>
        </p:spPr>
      </p:pic>
      <p:sp>
        <p:nvSpPr>
          <p:cNvPr id="6" name="Slide Number Placeholder 8">
            <a:extLst>
              <a:ext uri="{FF2B5EF4-FFF2-40B4-BE49-F238E27FC236}">
                <a16:creationId xmlns:a16="http://schemas.microsoft.com/office/drawing/2014/main" id="{F2F29ECB-E38B-379D-8B9C-862AB0C8BF25}"/>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14" name="TextBox 13">
            <a:extLst>
              <a:ext uri="{FF2B5EF4-FFF2-40B4-BE49-F238E27FC236}">
                <a16:creationId xmlns:a16="http://schemas.microsoft.com/office/drawing/2014/main" id="{40848989-8C02-DDC9-2A9B-1B765B9CBB9A}"/>
              </a:ext>
            </a:extLst>
          </p:cNvPr>
          <p:cNvSpPr txBox="1"/>
          <p:nvPr userDrawn="1"/>
        </p:nvSpPr>
        <p:spPr>
          <a:xfrm>
            <a:off x="8812100" y="333554"/>
            <a:ext cx="2666957" cy="307777"/>
          </a:xfrm>
          <a:prstGeom prst="rect">
            <a:avLst/>
          </a:prstGeom>
          <a:noFill/>
        </p:spPr>
        <p:txBody>
          <a:bodyPr wrap="square" rtlCol="0">
            <a:spAutoFit/>
          </a:bodyPr>
          <a:lstStyle/>
          <a:p>
            <a:r>
              <a:rPr lang="en-US" sz="1400" b="1" i="0">
                <a:solidFill>
                  <a:srgbClr val="D9117E"/>
                </a:solidFill>
                <a:latin typeface="Arial Narrow" panose="020B0604020202020204" pitchFamily="34" charset="0"/>
                <a:cs typeface="Arial Narrow" panose="020B0604020202020204" pitchFamily="34" charset="0"/>
              </a:rPr>
              <a:t>Delete this page before presenting</a:t>
            </a:r>
          </a:p>
        </p:txBody>
      </p:sp>
      <p:sp>
        <p:nvSpPr>
          <p:cNvPr id="9" name="TextBox 8">
            <a:extLst>
              <a:ext uri="{FF2B5EF4-FFF2-40B4-BE49-F238E27FC236}">
                <a16:creationId xmlns:a16="http://schemas.microsoft.com/office/drawing/2014/main" id="{BF3C2F04-95DD-2B2A-70C1-82A59C205E5C}"/>
              </a:ext>
            </a:extLst>
          </p:cNvPr>
          <p:cNvSpPr txBox="1"/>
          <p:nvPr userDrawn="1"/>
        </p:nvSpPr>
        <p:spPr>
          <a:xfrm>
            <a:off x="355792" y="1308164"/>
            <a:ext cx="11325152" cy="3129062"/>
          </a:xfrm>
          <a:prstGeom prst="rect">
            <a:avLst/>
          </a:prstGeom>
          <a:noFill/>
        </p:spPr>
        <p:txBody>
          <a:bodyPr wrap="square">
            <a:spAutoFit/>
          </a:bodyPr>
          <a:lstStyle/>
          <a:p>
            <a:pPr marL="342900" indent="-342900" algn="l" defTabSz="685800" rtl="0" eaLnBrk="1" latinLnBrk="0" hangingPunct="1">
              <a:lnSpc>
                <a:spcPct val="90000"/>
              </a:lnSpc>
              <a:spcBef>
                <a:spcPts val="750"/>
              </a:spcBef>
              <a:buClr>
                <a:schemeClr val="accent3"/>
              </a:buClr>
              <a:buFont typeface="System Font Regular"/>
              <a:buChar char="▸"/>
              <a:tabLst/>
            </a:pPr>
            <a:r>
              <a:rPr lang="en-US" sz="1600" kern="1200">
                <a:solidFill>
                  <a:schemeClr val="tx1"/>
                </a:solidFill>
                <a:latin typeface="+mn-lt"/>
                <a:ea typeface="+mn-ea"/>
                <a:cs typeface="+mn-cs"/>
              </a:rPr>
              <a:t>These icons have been provided to enable you to easily add on-brand visualizations to your PowerPoint presentations</a:t>
            </a:r>
          </a:p>
          <a:p>
            <a:pPr marL="342900" indent="-342900" algn="l" defTabSz="685800" rtl="0" eaLnBrk="1" latinLnBrk="0" hangingPunct="1">
              <a:lnSpc>
                <a:spcPct val="90000"/>
              </a:lnSpc>
              <a:spcBef>
                <a:spcPts val="750"/>
              </a:spcBef>
              <a:buClr>
                <a:schemeClr val="accent3"/>
              </a:buClr>
              <a:buFont typeface="System Font Regular"/>
              <a:buChar char="▸"/>
              <a:tabLst/>
            </a:pPr>
            <a:endParaRPr lang="en-US" sz="1600" kern="1200">
              <a:solidFill>
                <a:schemeClr val="tx1"/>
              </a:solidFill>
              <a:latin typeface="+mn-lt"/>
              <a:ea typeface="+mn-ea"/>
              <a:cs typeface="+mn-cs"/>
            </a:endParaRPr>
          </a:p>
          <a:p>
            <a:pPr marL="342900" indent="-342900" algn="l" defTabSz="685800" rtl="0" eaLnBrk="1" latinLnBrk="0" hangingPunct="1">
              <a:lnSpc>
                <a:spcPct val="90000"/>
              </a:lnSpc>
              <a:spcBef>
                <a:spcPts val="750"/>
              </a:spcBef>
              <a:buClr>
                <a:schemeClr val="accent3"/>
              </a:buClr>
              <a:buFont typeface="System Font Regular"/>
              <a:buChar char="▸"/>
              <a:tabLst/>
            </a:pPr>
            <a:r>
              <a:rPr lang="en-US" sz="1600" kern="1200">
                <a:solidFill>
                  <a:schemeClr val="tx1"/>
                </a:solidFill>
                <a:latin typeface="+mn-lt"/>
                <a:ea typeface="+mn-ea"/>
                <a:cs typeface="+mn-cs"/>
              </a:rPr>
              <a:t>Simply copy (Ctrl +C) your desired icon from the following two slides and paste (Ctrl +V) into your presentation</a:t>
            </a:r>
          </a:p>
          <a:p>
            <a:pPr marL="342900" indent="-342900" algn="l" defTabSz="685800" rtl="0" eaLnBrk="1" latinLnBrk="0" hangingPunct="1">
              <a:lnSpc>
                <a:spcPct val="90000"/>
              </a:lnSpc>
              <a:spcBef>
                <a:spcPts val="750"/>
              </a:spcBef>
              <a:buClr>
                <a:schemeClr val="accent3"/>
              </a:buClr>
              <a:buFont typeface="System Font Regular"/>
              <a:buChar char="▸"/>
              <a:tabLst/>
            </a:pPr>
            <a:endParaRPr lang="en-US" sz="1600" kern="1200">
              <a:solidFill>
                <a:schemeClr val="tx1"/>
              </a:solidFill>
              <a:latin typeface="+mn-lt"/>
              <a:ea typeface="+mn-ea"/>
              <a:cs typeface="+mn-cs"/>
            </a:endParaRPr>
          </a:p>
          <a:p>
            <a:pPr marL="342900" indent="-342900" algn="l" defTabSz="685800" rtl="0" eaLnBrk="1" latinLnBrk="0" hangingPunct="1">
              <a:lnSpc>
                <a:spcPct val="90000"/>
              </a:lnSpc>
              <a:spcBef>
                <a:spcPts val="750"/>
              </a:spcBef>
              <a:buClr>
                <a:schemeClr val="accent3"/>
              </a:buClr>
              <a:buFont typeface="System Font Regular"/>
              <a:buChar char="▸"/>
              <a:tabLst/>
            </a:pPr>
            <a:r>
              <a:rPr lang="en-US" sz="1600" kern="1200">
                <a:solidFill>
                  <a:schemeClr val="tx1"/>
                </a:solidFill>
                <a:latin typeface="+mn-lt"/>
                <a:ea typeface="+mn-ea"/>
                <a:cs typeface="+mn-cs"/>
              </a:rPr>
              <a:t>To resize the icon, right click and go to “size and position”, or drag a corner of the icon (not the sides) to avoid distorting the image</a:t>
            </a:r>
          </a:p>
          <a:p>
            <a:pPr marL="342900" indent="-342900" algn="l" defTabSz="685800" rtl="0" eaLnBrk="1" latinLnBrk="0" hangingPunct="1">
              <a:lnSpc>
                <a:spcPct val="90000"/>
              </a:lnSpc>
              <a:spcBef>
                <a:spcPts val="750"/>
              </a:spcBef>
              <a:buClr>
                <a:schemeClr val="accent3"/>
              </a:buClr>
              <a:buFont typeface="System Font Regular"/>
              <a:buChar char="▸"/>
              <a:tabLst/>
            </a:pPr>
            <a:endParaRPr lang="en-US" sz="1600" kern="1200">
              <a:solidFill>
                <a:schemeClr val="tx1"/>
              </a:solidFill>
              <a:latin typeface="+mn-lt"/>
              <a:ea typeface="+mn-ea"/>
              <a:cs typeface="+mn-cs"/>
            </a:endParaRPr>
          </a:p>
          <a:p>
            <a:pPr marL="342900" indent="-342900" algn="l" defTabSz="685800" rtl="0" eaLnBrk="1" latinLnBrk="0" hangingPunct="1">
              <a:lnSpc>
                <a:spcPct val="90000"/>
              </a:lnSpc>
              <a:spcBef>
                <a:spcPts val="750"/>
              </a:spcBef>
              <a:buClr>
                <a:schemeClr val="accent3"/>
              </a:buClr>
              <a:buFont typeface="System Font Regular"/>
              <a:buChar char="▸"/>
              <a:tabLst/>
            </a:pPr>
            <a:r>
              <a:rPr lang="en-US" sz="1600" kern="1200">
                <a:solidFill>
                  <a:schemeClr val="tx1"/>
                </a:solidFill>
                <a:latin typeface="+mn-lt"/>
                <a:ea typeface="+mn-ea"/>
                <a:cs typeface="+mn-cs"/>
              </a:rPr>
              <a:t>Please do not recolor these icons</a:t>
            </a:r>
          </a:p>
          <a:p>
            <a:pPr marL="342900" indent="-342900" algn="l" defTabSz="685800" rtl="0" eaLnBrk="1" latinLnBrk="0" hangingPunct="1">
              <a:lnSpc>
                <a:spcPct val="90000"/>
              </a:lnSpc>
              <a:spcBef>
                <a:spcPts val="750"/>
              </a:spcBef>
              <a:buClr>
                <a:schemeClr val="accent3"/>
              </a:buClr>
              <a:buFont typeface="System Font Regular"/>
              <a:buChar char="▸"/>
              <a:tabLst/>
            </a:pPr>
            <a:endParaRPr lang="en-US" sz="1600" kern="1200">
              <a:solidFill>
                <a:schemeClr val="tx1"/>
              </a:solidFill>
              <a:latin typeface="+mn-lt"/>
              <a:ea typeface="+mn-ea"/>
              <a:cs typeface="+mn-cs"/>
            </a:endParaRPr>
          </a:p>
          <a:p>
            <a:pPr marL="342900" indent="-342900" algn="l" defTabSz="685800" rtl="0" eaLnBrk="1" latinLnBrk="0" hangingPunct="1">
              <a:lnSpc>
                <a:spcPct val="90000"/>
              </a:lnSpc>
              <a:spcBef>
                <a:spcPts val="750"/>
              </a:spcBef>
              <a:buClr>
                <a:schemeClr val="accent3"/>
              </a:buClr>
              <a:buFont typeface="System Font Regular"/>
              <a:buChar char="▸"/>
              <a:tabLst/>
            </a:pPr>
            <a:r>
              <a:rPr lang="en-US" sz="1600" kern="1200">
                <a:solidFill>
                  <a:schemeClr val="tx1"/>
                </a:solidFill>
                <a:latin typeface="+mn-lt"/>
                <a:ea typeface="+mn-ea"/>
                <a:cs typeface="+mn-cs"/>
              </a:rPr>
              <a:t>Only place icons on hunter green or cream shapes to ensure all of the icon colors remain visible</a:t>
            </a:r>
          </a:p>
        </p:txBody>
      </p:sp>
      <p:sp>
        <p:nvSpPr>
          <p:cNvPr id="11" name="TextBox 10">
            <a:extLst>
              <a:ext uri="{FF2B5EF4-FFF2-40B4-BE49-F238E27FC236}">
                <a16:creationId xmlns:a16="http://schemas.microsoft.com/office/drawing/2014/main" id="{E6CD39C1-8BF4-FA42-C68E-D6AFA29AF255}"/>
              </a:ext>
            </a:extLst>
          </p:cNvPr>
          <p:cNvSpPr txBox="1"/>
          <p:nvPr userDrawn="1"/>
        </p:nvSpPr>
        <p:spPr>
          <a:xfrm>
            <a:off x="474388" y="275998"/>
            <a:ext cx="2807179" cy="523220"/>
          </a:xfrm>
          <a:prstGeom prst="rect">
            <a:avLst/>
          </a:prstGeom>
          <a:noFill/>
        </p:spPr>
        <p:txBody>
          <a:bodyPr wrap="none" rtlCol="0">
            <a:spAutoFit/>
          </a:bodyPr>
          <a:lstStyle/>
          <a:p>
            <a:r>
              <a:rPr lang="en-US" sz="2800" b="1" i="0">
                <a:latin typeface="Arial Narrow" panose="020B0604020202020204" pitchFamily="34" charset="0"/>
                <a:cs typeface="Arial Narrow" panose="020B0604020202020204" pitchFamily="34" charset="0"/>
              </a:rPr>
              <a:t>ICON GUIDELINES</a:t>
            </a:r>
          </a:p>
        </p:txBody>
      </p:sp>
    </p:spTree>
    <p:extLst>
      <p:ext uri="{BB962C8B-B14F-4D97-AF65-F5344CB8AC3E}">
        <p14:creationId xmlns:p14="http://schemas.microsoft.com/office/powerpoint/2010/main" val="360784914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82A0D63D-E7B6-63E6-2007-06E31599DD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015" b="8631"/>
          <a:stretch/>
        </p:blipFill>
        <p:spPr>
          <a:xfrm>
            <a:off x="5040260" y="91440"/>
            <a:ext cx="7151740" cy="6766560"/>
          </a:xfrm>
          <a:prstGeom prst="rect">
            <a:avLst/>
          </a:prstGeom>
        </p:spPr>
      </p:pic>
      <p:pic>
        <p:nvPicPr>
          <p:cNvPr id="47" name="Graphic 46">
            <a:extLst>
              <a:ext uri="{FF2B5EF4-FFF2-40B4-BE49-F238E27FC236}">
                <a16:creationId xmlns:a16="http://schemas.microsoft.com/office/drawing/2014/main" id="{7255B82A-1D65-1317-F6C0-929A005301E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9521" t="-856" r="-39521" b="50217"/>
          <a:stretch/>
        </p:blipFill>
        <p:spPr>
          <a:xfrm>
            <a:off x="0" y="5486400"/>
            <a:ext cx="5033987" cy="1371600"/>
          </a:xfrm>
          <a:prstGeom prst="rect">
            <a:avLst/>
          </a:prstGeom>
        </p:spPr>
      </p:pic>
      <p:sp>
        <p:nvSpPr>
          <p:cNvPr id="4" name="Right Triangle 3">
            <a:extLst>
              <a:ext uri="{FF2B5EF4-FFF2-40B4-BE49-F238E27FC236}">
                <a16:creationId xmlns:a16="http://schemas.microsoft.com/office/drawing/2014/main" id="{CF2E1233-3223-14F7-B0FB-3CF5E6BB008F}"/>
              </a:ext>
            </a:extLst>
          </p:cNvPr>
          <p:cNvSpPr/>
          <p:nvPr userDrawn="1"/>
        </p:nvSpPr>
        <p:spPr>
          <a:xfrm rot="5400000">
            <a:off x="-64619" y="64487"/>
            <a:ext cx="2992752" cy="2863519"/>
          </a:xfrm>
          <a:prstGeom prst="rtTriangle">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a:extLst>
              <a:ext uri="{FF2B5EF4-FFF2-40B4-BE49-F238E27FC236}">
                <a16:creationId xmlns:a16="http://schemas.microsoft.com/office/drawing/2014/main" id="{B330C9CA-0660-58FE-2D69-E0754BF20AFC}"/>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24863" b="-4580"/>
          <a:stretch/>
        </p:blipFill>
        <p:spPr>
          <a:xfrm>
            <a:off x="7524494" y="0"/>
            <a:ext cx="2650784" cy="2011680"/>
          </a:xfrm>
          <a:prstGeom prst="rect">
            <a:avLst/>
          </a:prstGeom>
        </p:spPr>
      </p:pic>
      <p:sp>
        <p:nvSpPr>
          <p:cNvPr id="10" name="Text Placeholder 9">
            <a:extLst>
              <a:ext uri="{FF2B5EF4-FFF2-40B4-BE49-F238E27FC236}">
                <a16:creationId xmlns:a16="http://schemas.microsoft.com/office/drawing/2014/main" id="{1D975A23-10D9-5194-88B0-C621A0CCF020}"/>
              </a:ext>
            </a:extLst>
          </p:cNvPr>
          <p:cNvSpPr>
            <a:spLocks noGrp="1"/>
          </p:cNvSpPr>
          <p:nvPr>
            <p:ph type="body" sz="quarter" idx="11" hasCustomPrompt="1"/>
          </p:nvPr>
        </p:nvSpPr>
        <p:spPr>
          <a:xfrm>
            <a:off x="5842479" y="2255520"/>
            <a:ext cx="5038725" cy="2824480"/>
          </a:xfrm>
        </p:spPr>
        <p:txBody>
          <a:bodyPr anchor="ctr">
            <a:noAutofit/>
          </a:bodyPr>
          <a:lstStyle>
            <a:lvl1pPr>
              <a:buFont typeface="+mj-lt"/>
              <a:buAutoNum type="arabicPeriod"/>
              <a:defRPr b="1">
                <a:latin typeface="+mj-lt"/>
              </a:defRPr>
            </a:lvl1pPr>
            <a:lvl2pPr marL="914400" indent="-457200">
              <a:buFont typeface="+mj-lt"/>
              <a:buAutoNum type="arabicPeriod"/>
              <a:defRPr/>
            </a:lvl2pPr>
            <a:lvl3pPr>
              <a:buFont typeface="+mj-lt"/>
              <a:buAutoNum type="arabicPeriod"/>
              <a:defRPr/>
            </a:lvl3pPr>
            <a:lvl4pPr marL="1543050" indent="-342900">
              <a:buFont typeface="+mj-lt"/>
              <a:buAutoNum type="arabicPeriod"/>
              <a:defRPr/>
            </a:lvl4pPr>
            <a:lvl5pPr marL="1828800" indent="-342900">
              <a:buFont typeface="+mj-lt"/>
              <a:buAutoNum type="arabicPeriod"/>
              <a:defRPr/>
            </a:lvl5pPr>
          </a:lstStyle>
          <a:p>
            <a:pPr lvl="0"/>
            <a:r>
              <a:rPr lang="en-US"/>
              <a:t>Click to add agenda items</a:t>
            </a:r>
          </a:p>
          <a:p>
            <a:pPr lvl="0"/>
            <a:endParaRPr lang="en-US"/>
          </a:p>
        </p:txBody>
      </p:sp>
    </p:spTree>
    <p:extLst>
      <p:ext uri="{BB962C8B-B14F-4D97-AF65-F5344CB8AC3E}">
        <p14:creationId xmlns:p14="http://schemas.microsoft.com/office/powerpoint/2010/main" val="31840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81D3AF1-85C6-6F23-FD03-F180CEC1017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t="3738" r="-704" b="-1815"/>
          <a:stretch/>
        </p:blipFill>
        <p:spPr>
          <a:xfrm>
            <a:off x="6570388" y="9161"/>
            <a:ext cx="5621612" cy="5212080"/>
          </a:xfrm>
          <a:prstGeom prst="rect">
            <a:avLst/>
          </a:prstGeom>
        </p:spPr>
      </p:pic>
      <p:pic>
        <p:nvPicPr>
          <p:cNvPr id="6" name="Graphic 5">
            <a:extLst>
              <a:ext uri="{FF2B5EF4-FFF2-40B4-BE49-F238E27FC236}">
                <a16:creationId xmlns:a16="http://schemas.microsoft.com/office/drawing/2014/main" id="{7E925DAF-753D-932B-671E-91AA2A582D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6097" y="2468984"/>
            <a:ext cx="8176731" cy="4399553"/>
          </a:xfrm>
          <a:prstGeom prst="rect">
            <a:avLst/>
          </a:prstGeom>
        </p:spPr>
      </p:pic>
      <p:pic>
        <p:nvPicPr>
          <p:cNvPr id="23" name="Graphic 22">
            <a:extLst>
              <a:ext uri="{FF2B5EF4-FFF2-40B4-BE49-F238E27FC236}">
                <a16:creationId xmlns:a16="http://schemas.microsoft.com/office/drawing/2014/main" id="{1F19BF71-2F9A-E4E1-28B6-137EDF65D00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0521" b="-2974"/>
          <a:stretch/>
        </p:blipFill>
        <p:spPr>
          <a:xfrm>
            <a:off x="2251051" y="0"/>
            <a:ext cx="3844949" cy="2286000"/>
          </a:xfrm>
          <a:prstGeom prst="rect">
            <a:avLst/>
          </a:prstGeom>
        </p:spPr>
      </p:pic>
      <p:sp>
        <p:nvSpPr>
          <p:cNvPr id="2" name="Title 1">
            <a:extLst>
              <a:ext uri="{FF2B5EF4-FFF2-40B4-BE49-F238E27FC236}">
                <a16:creationId xmlns:a16="http://schemas.microsoft.com/office/drawing/2014/main" id="{98631A2C-968A-EBEE-0D6E-F342B3364DF4}"/>
              </a:ext>
            </a:extLst>
          </p:cNvPr>
          <p:cNvSpPr>
            <a:spLocks noGrp="1"/>
          </p:cNvSpPr>
          <p:nvPr>
            <p:ph type="ctrTitle" hasCustomPrompt="1"/>
          </p:nvPr>
        </p:nvSpPr>
        <p:spPr>
          <a:xfrm>
            <a:off x="398126" y="2520320"/>
            <a:ext cx="6737616" cy="2196057"/>
          </a:xfrm>
        </p:spPr>
        <p:txBody>
          <a:bodyPr anchor="t" anchorCtr="0">
            <a:noAutofit/>
          </a:bodyPr>
          <a:lstStyle>
            <a:lvl1pPr algn="l">
              <a:defRPr sz="6000" b="1"/>
            </a:lvl1pPr>
          </a:lstStyle>
          <a:p>
            <a:r>
              <a:rPr lang="en-US"/>
              <a:t>Click to Edit Section Title</a:t>
            </a:r>
          </a:p>
        </p:txBody>
      </p:sp>
      <p:cxnSp>
        <p:nvCxnSpPr>
          <p:cNvPr id="3" name="Straight Connector 2">
            <a:extLst>
              <a:ext uri="{FF2B5EF4-FFF2-40B4-BE49-F238E27FC236}">
                <a16:creationId xmlns:a16="http://schemas.microsoft.com/office/drawing/2014/main" id="{18C829A7-1F60-880A-A785-FAFA4E3A6CAC}"/>
              </a:ext>
            </a:extLst>
          </p:cNvPr>
          <p:cNvCxnSpPr>
            <a:cxnSpLocks/>
            <a:endCxn id="6" idx="0"/>
          </p:cNvCxnSpPr>
          <p:nvPr userDrawn="1"/>
        </p:nvCxnSpPr>
        <p:spPr>
          <a:xfrm flipV="1">
            <a:off x="474388" y="2468984"/>
            <a:ext cx="4670075" cy="7569"/>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599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 Content">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F119B414-7B2D-DDE5-326D-DB3B5265FE8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773"/>
          <a:stretch/>
        </p:blipFill>
        <p:spPr>
          <a:xfrm>
            <a:off x="-1" y="5316695"/>
            <a:ext cx="565553" cy="1573040"/>
          </a:xfrm>
          <a:prstGeom prst="rect">
            <a:avLst/>
          </a:prstGeom>
        </p:spPr>
      </p:pic>
      <p:sp>
        <p:nvSpPr>
          <p:cNvPr id="7" name="Right Triangle 6">
            <a:extLst>
              <a:ext uri="{FF2B5EF4-FFF2-40B4-BE49-F238E27FC236}">
                <a16:creationId xmlns:a16="http://schemas.microsoft.com/office/drawing/2014/main" id="{D2E5E5D0-37AB-51B4-E897-2244726D4E46}"/>
              </a:ext>
            </a:extLst>
          </p:cNvPr>
          <p:cNvSpPr/>
          <p:nvPr userDrawn="1"/>
        </p:nvSpPr>
        <p:spPr>
          <a:xfrm rot="16200000">
            <a:off x="10333712" y="4988560"/>
            <a:ext cx="1869437" cy="186943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DC37F22-8658-9585-1F48-C3887552B06A}"/>
              </a:ext>
            </a:extLst>
          </p:cNvPr>
          <p:cNvSpPr>
            <a:spLocks noGrp="1"/>
          </p:cNvSpPr>
          <p:nvPr>
            <p:ph idx="1"/>
          </p:nvPr>
        </p:nvSpPr>
        <p:spPr>
          <a:xfrm>
            <a:off x="696594" y="1581297"/>
            <a:ext cx="10636581" cy="4159486"/>
          </a:xfrm>
        </p:spPr>
        <p:txBody>
          <a:bodyPr>
            <a:noAutofit/>
          </a:bodyPr>
          <a:lstStyle>
            <a:lvl1pPr marL="292100" indent="-292100">
              <a:tabLst/>
              <a:defRPr sz="1800"/>
            </a:lvl1pPr>
            <a:lvl2pPr>
              <a:defRPr sz="1600"/>
            </a:lvl2pPr>
            <a:lvl3pPr marL="1095375" indent="-295275">
              <a:tabLst/>
              <a:defRPr sz="1400"/>
            </a:lvl3pPr>
            <a:lvl4pPr marL="1428750" indent="-285750">
              <a:tabLst/>
              <a:defRPr sz="1200"/>
            </a:lvl4pPr>
            <a:lvl5pPr marL="1716088" indent="-287338">
              <a:tabLs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E880D50B-300D-C82D-DEC8-B9670FBF1A4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4287" r="-1"/>
          <a:stretch/>
        </p:blipFill>
        <p:spPr>
          <a:xfrm>
            <a:off x="-1" y="951513"/>
            <a:ext cx="1226134" cy="1443208"/>
          </a:xfrm>
          <a:prstGeom prst="rect">
            <a:avLst/>
          </a:prstGeom>
        </p:spPr>
      </p:pic>
      <p:sp>
        <p:nvSpPr>
          <p:cNvPr id="6" name="Slide Number Placeholder 8">
            <a:extLst>
              <a:ext uri="{FF2B5EF4-FFF2-40B4-BE49-F238E27FC236}">
                <a16:creationId xmlns:a16="http://schemas.microsoft.com/office/drawing/2014/main" id="{F2F29ECB-E38B-379D-8B9C-862AB0C8BF25}"/>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8" name="Title 1">
            <a:extLst>
              <a:ext uri="{FF2B5EF4-FFF2-40B4-BE49-F238E27FC236}">
                <a16:creationId xmlns:a16="http://schemas.microsoft.com/office/drawing/2014/main" id="{A37A91CF-ECED-17BD-3CA4-59ABE038AE80}"/>
              </a:ext>
            </a:extLst>
          </p:cNvPr>
          <p:cNvSpPr>
            <a:spLocks noGrp="1"/>
          </p:cNvSpPr>
          <p:nvPr>
            <p:ph type="ctrTitle" hasCustomPrompt="1"/>
          </p:nvPr>
        </p:nvSpPr>
        <p:spPr>
          <a:xfrm>
            <a:off x="474387" y="211382"/>
            <a:ext cx="10858787" cy="583831"/>
          </a:xfrm>
        </p:spPr>
        <p:txBody>
          <a:bodyPr anchor="b" anchorCtr="0">
            <a:normAutofit/>
          </a:bodyPr>
          <a:lstStyle>
            <a:lvl1pPr algn="l">
              <a:defRPr sz="2800" b="1" i="0" cap="all" baseline="0">
                <a:latin typeface="Arial Narrow" panose="020B0604020202020204" pitchFamily="34" charset="0"/>
                <a:cs typeface="Arial Narrow" panose="020B0604020202020204" pitchFamily="34" charset="0"/>
              </a:defRPr>
            </a:lvl1pPr>
          </a:lstStyle>
          <a:p>
            <a:r>
              <a:rPr lang="en-US"/>
              <a:t>CLICK TO EDIT SLIDE TITLE</a:t>
            </a:r>
          </a:p>
        </p:txBody>
      </p:sp>
      <p:sp>
        <p:nvSpPr>
          <p:cNvPr id="5" name="Footer Placeholder 4">
            <a:extLst>
              <a:ext uri="{FF2B5EF4-FFF2-40B4-BE49-F238E27FC236}">
                <a16:creationId xmlns:a16="http://schemas.microsoft.com/office/drawing/2014/main" id="{95184395-5D7E-84E7-4DE6-35303E495620}"/>
              </a:ext>
            </a:extLst>
          </p:cNvPr>
          <p:cNvSpPr>
            <a:spLocks noGrp="1"/>
          </p:cNvSpPr>
          <p:nvPr>
            <p:ph type="ftr" sz="quarter" idx="10"/>
          </p:nvPr>
        </p:nvSpPr>
        <p:spPr/>
        <p:txBody>
          <a:bodyPr/>
          <a:lstStyle/>
          <a:p>
            <a:r>
              <a:rPr lang="en-US"/>
              <a:t>Optional Placeholder Footer Text - Remove If Not Needed</a:t>
            </a:r>
          </a:p>
        </p:txBody>
      </p:sp>
    </p:spTree>
    <p:extLst>
      <p:ext uri="{BB962C8B-B14F-4D97-AF65-F5344CB8AC3E}">
        <p14:creationId xmlns:p14="http://schemas.microsoft.com/office/powerpoint/2010/main" val="5547008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 Content">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3ED6B1BD-5096-F286-0911-91BAE6271FCF}"/>
              </a:ext>
            </a:extLst>
          </p:cNvPr>
          <p:cNvSpPr>
            <a:spLocks noChangeAspect="1"/>
          </p:cNvSpPr>
          <p:nvPr userDrawn="1"/>
        </p:nvSpPr>
        <p:spPr>
          <a:xfrm rot="16200000">
            <a:off x="10333714" y="4988560"/>
            <a:ext cx="1869437" cy="1869437"/>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475BBFA-8DE1-74A6-2156-6B4AE52DE7E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8">
            <a:extLst>
              <a:ext uri="{FF2B5EF4-FFF2-40B4-BE49-F238E27FC236}">
                <a16:creationId xmlns:a16="http://schemas.microsoft.com/office/drawing/2014/main" id="{C88496AF-76FF-F0C2-5DCE-9BCC42643E93}"/>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3" name="Title 1">
            <a:extLst>
              <a:ext uri="{FF2B5EF4-FFF2-40B4-BE49-F238E27FC236}">
                <a16:creationId xmlns:a16="http://schemas.microsoft.com/office/drawing/2014/main" id="{4DC14F45-5433-90C0-F597-B5D196451F30}"/>
              </a:ext>
            </a:extLst>
          </p:cNvPr>
          <p:cNvSpPr>
            <a:spLocks noGrp="1"/>
          </p:cNvSpPr>
          <p:nvPr>
            <p:ph type="ctrTitle" hasCustomPrompt="1"/>
          </p:nvPr>
        </p:nvSpPr>
        <p:spPr>
          <a:xfrm>
            <a:off x="474387" y="211382"/>
            <a:ext cx="10858787" cy="583831"/>
          </a:xfrm>
        </p:spPr>
        <p:txBody>
          <a:bodyPr anchor="b" anchorCtr="0">
            <a:normAutofit/>
          </a:bodyPr>
          <a:lstStyle>
            <a:lvl1pPr algn="l">
              <a:defRPr sz="2800" b="1" i="0" cap="all" baseline="0">
                <a:latin typeface="Arial Narrow" panose="020B0604020202020204" pitchFamily="34" charset="0"/>
                <a:cs typeface="Arial Narrow" panose="020B0604020202020204" pitchFamily="34" charset="0"/>
              </a:defRPr>
            </a:lvl1pPr>
          </a:lstStyle>
          <a:p>
            <a:r>
              <a:rPr lang="en-US"/>
              <a:t>CLICK TO EDIT SLIDE TITLE</a:t>
            </a:r>
          </a:p>
        </p:txBody>
      </p:sp>
      <p:sp>
        <p:nvSpPr>
          <p:cNvPr id="7" name="Content Placeholder 2">
            <a:extLst>
              <a:ext uri="{FF2B5EF4-FFF2-40B4-BE49-F238E27FC236}">
                <a16:creationId xmlns:a16="http://schemas.microsoft.com/office/drawing/2014/main" id="{4B3629D6-029D-7E05-C6D4-37CFD8FB60E6}"/>
              </a:ext>
            </a:extLst>
          </p:cNvPr>
          <p:cNvSpPr>
            <a:spLocks noGrp="1"/>
          </p:cNvSpPr>
          <p:nvPr>
            <p:ph idx="1"/>
          </p:nvPr>
        </p:nvSpPr>
        <p:spPr>
          <a:xfrm>
            <a:off x="696594" y="1581297"/>
            <a:ext cx="10636581" cy="4159486"/>
          </a:xfrm>
        </p:spPr>
        <p:txBody>
          <a:bodyPr>
            <a:noAutofit/>
          </a:bodyPr>
          <a:lstStyle>
            <a:lvl1pPr marL="292100" indent="-292100">
              <a:tabLst/>
              <a:defRPr sz="1800"/>
            </a:lvl1pPr>
            <a:lvl2pPr>
              <a:defRPr sz="1600"/>
            </a:lvl2pPr>
            <a:lvl3pPr marL="1095375" indent="-295275">
              <a:tabLst/>
              <a:defRPr sz="1400"/>
            </a:lvl3pPr>
            <a:lvl4pPr marL="1428750" indent="-285750">
              <a:tabLst/>
              <a:defRPr sz="1200"/>
            </a:lvl4pPr>
            <a:lvl5pPr marL="1716088" indent="-287338">
              <a:tabLs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1CA9FDEE-251A-D835-F577-434D8AE9D1D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773"/>
          <a:stretch/>
        </p:blipFill>
        <p:spPr>
          <a:xfrm>
            <a:off x="-1" y="5316695"/>
            <a:ext cx="565553" cy="1573040"/>
          </a:xfrm>
          <a:prstGeom prst="rect">
            <a:avLst/>
          </a:prstGeom>
        </p:spPr>
      </p:pic>
      <p:pic>
        <p:nvPicPr>
          <p:cNvPr id="12" name="Graphic 11">
            <a:extLst>
              <a:ext uri="{FF2B5EF4-FFF2-40B4-BE49-F238E27FC236}">
                <a16:creationId xmlns:a16="http://schemas.microsoft.com/office/drawing/2014/main" id="{7D2F2684-4F12-8BF2-4B74-5341774C426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809" r="-3603"/>
          <a:stretch/>
        </p:blipFill>
        <p:spPr>
          <a:xfrm>
            <a:off x="-1" y="951513"/>
            <a:ext cx="1335537" cy="1443208"/>
          </a:xfrm>
          <a:prstGeom prst="rect">
            <a:avLst/>
          </a:prstGeom>
        </p:spPr>
      </p:pic>
      <p:sp>
        <p:nvSpPr>
          <p:cNvPr id="4" name="Footer Placeholder 3">
            <a:extLst>
              <a:ext uri="{FF2B5EF4-FFF2-40B4-BE49-F238E27FC236}">
                <a16:creationId xmlns:a16="http://schemas.microsoft.com/office/drawing/2014/main" id="{BFCA5AA6-3800-CAE2-E97A-932FCB9F5830}"/>
              </a:ext>
            </a:extLst>
          </p:cNvPr>
          <p:cNvSpPr>
            <a:spLocks noGrp="1"/>
          </p:cNvSpPr>
          <p:nvPr>
            <p:ph type="ftr" sz="quarter" idx="10"/>
          </p:nvPr>
        </p:nvSpPr>
        <p:spPr/>
        <p:txBody>
          <a:bodyPr/>
          <a:lstStyle/>
          <a:p>
            <a:r>
              <a:rPr lang="en-US"/>
              <a:t>Optional Placeholder Footer Text - Remove If Not Needed</a:t>
            </a:r>
          </a:p>
        </p:txBody>
      </p:sp>
    </p:spTree>
    <p:extLst>
      <p:ext uri="{BB962C8B-B14F-4D97-AF65-F5344CB8AC3E}">
        <p14:creationId xmlns:p14="http://schemas.microsoft.com/office/powerpoint/2010/main" val="2982885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Slide Number Placeholder 8">
            <a:extLst>
              <a:ext uri="{FF2B5EF4-FFF2-40B4-BE49-F238E27FC236}">
                <a16:creationId xmlns:a16="http://schemas.microsoft.com/office/drawing/2014/main" id="{94DB6090-EE8A-7A4E-059B-CD5811F1BB34}"/>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cxnSp>
        <p:nvCxnSpPr>
          <p:cNvPr id="3" name="Straight Connector 2">
            <a:extLst>
              <a:ext uri="{FF2B5EF4-FFF2-40B4-BE49-F238E27FC236}">
                <a16:creationId xmlns:a16="http://schemas.microsoft.com/office/drawing/2014/main" id="{46DA188E-0B19-7BB7-CBA9-09F6C5B02B12}"/>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D5FE9DF-B35C-9923-B040-CC36DC4974A9}"/>
              </a:ext>
            </a:extLst>
          </p:cNvPr>
          <p:cNvSpPr>
            <a:spLocks noGrp="1"/>
          </p:cNvSpPr>
          <p:nvPr>
            <p:ph type="ctrTitle" hasCustomPrompt="1"/>
          </p:nvPr>
        </p:nvSpPr>
        <p:spPr>
          <a:xfrm>
            <a:off x="474388" y="211382"/>
            <a:ext cx="10858787" cy="583831"/>
          </a:xfrm>
        </p:spPr>
        <p:txBody>
          <a:bodyPr anchor="b" anchorCtr="0">
            <a:normAutofit/>
          </a:bodyPr>
          <a:lstStyle>
            <a:lvl1pPr algn="l">
              <a:defRPr sz="2800" b="1" i="0" cap="all" baseline="0">
                <a:latin typeface="Arial Narrow" panose="020B0604020202020204" pitchFamily="34" charset="0"/>
                <a:cs typeface="Arial Narrow" panose="020B0604020202020204" pitchFamily="34" charset="0"/>
              </a:defRPr>
            </a:lvl1pPr>
          </a:lstStyle>
          <a:p>
            <a:r>
              <a:rPr lang="en-US"/>
              <a:t>CLICK TO EDIT SLIDE TITLE</a:t>
            </a:r>
          </a:p>
        </p:txBody>
      </p:sp>
      <p:sp>
        <p:nvSpPr>
          <p:cNvPr id="5" name="Content Placeholder 2">
            <a:extLst>
              <a:ext uri="{FF2B5EF4-FFF2-40B4-BE49-F238E27FC236}">
                <a16:creationId xmlns:a16="http://schemas.microsoft.com/office/drawing/2014/main" id="{C6EB5BE5-FC44-B965-F5BD-1AE540679BC1}"/>
              </a:ext>
            </a:extLst>
          </p:cNvPr>
          <p:cNvSpPr>
            <a:spLocks noGrp="1"/>
          </p:cNvSpPr>
          <p:nvPr>
            <p:ph idx="1"/>
          </p:nvPr>
        </p:nvSpPr>
        <p:spPr>
          <a:xfrm>
            <a:off x="696594" y="1581297"/>
            <a:ext cx="10636581" cy="4159486"/>
          </a:xfrm>
        </p:spPr>
        <p:txBody>
          <a:bodyPr>
            <a:noAutofit/>
          </a:bodyPr>
          <a:lstStyle>
            <a:lvl1pPr marL="292100" indent="-292100">
              <a:tabLst/>
              <a:defRPr sz="1800"/>
            </a:lvl1pPr>
            <a:lvl2pPr>
              <a:defRPr sz="1600"/>
            </a:lvl2pPr>
            <a:lvl3pPr marL="1095375" indent="-295275">
              <a:tabLst/>
              <a:defRPr sz="1400"/>
            </a:lvl3pPr>
            <a:lvl4pPr marL="1428750" indent="-285750">
              <a:tabLst/>
              <a:defRPr sz="1200"/>
            </a:lvl4pPr>
            <a:lvl5pPr marL="1716088" indent="-287338">
              <a:tabLs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288319E3-97B8-0E6B-18D5-418DCF167476}"/>
              </a:ext>
            </a:extLst>
          </p:cNvPr>
          <p:cNvSpPr>
            <a:spLocks noGrp="1"/>
          </p:cNvSpPr>
          <p:nvPr>
            <p:ph type="ftr" sz="quarter" idx="10"/>
          </p:nvPr>
        </p:nvSpPr>
        <p:spPr/>
        <p:txBody>
          <a:bodyPr/>
          <a:lstStyle/>
          <a:p>
            <a:r>
              <a:rPr lang="en-US"/>
              <a:t>Optional Placeholder Footer Text - Remove If Not Needed</a:t>
            </a:r>
          </a:p>
        </p:txBody>
      </p:sp>
    </p:spTree>
    <p:extLst>
      <p:ext uri="{BB962C8B-B14F-4D97-AF65-F5344CB8AC3E}">
        <p14:creationId xmlns:p14="http://schemas.microsoft.com/office/powerpoint/2010/main" val="108876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 2 Content">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366120D7-541D-9BF6-94D3-176B0F8EB0DB}"/>
              </a:ext>
            </a:extLst>
          </p:cNvPr>
          <p:cNvSpPr/>
          <p:nvPr userDrawn="1"/>
        </p:nvSpPr>
        <p:spPr>
          <a:xfrm rot="16200000">
            <a:off x="10333712" y="4988560"/>
            <a:ext cx="1869437" cy="186943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2E061-727F-EF33-A830-7550B9584B20}"/>
              </a:ext>
            </a:extLst>
          </p:cNvPr>
          <p:cNvSpPr>
            <a:spLocks noGrp="1"/>
          </p:cNvSpPr>
          <p:nvPr>
            <p:ph sz="half" idx="15"/>
          </p:nvPr>
        </p:nvSpPr>
        <p:spPr>
          <a:xfrm>
            <a:off x="691308" y="1598577"/>
            <a:ext cx="5181600" cy="4159486"/>
          </a:xfrm>
        </p:spPr>
        <p:txBody>
          <a:bodyPr>
            <a:noAutofit/>
          </a:bodyPr>
          <a:lstStyle>
            <a:lvl1pPr marL="292100" indent="-292100">
              <a:tabLst/>
              <a:defRPr sz="1800"/>
            </a:lvl1pPr>
            <a:lvl2pPr>
              <a:defRPr sz="1600"/>
            </a:lvl2pPr>
            <a:lvl3pPr marL="1095375" indent="-295275">
              <a:tabLst/>
              <a:defRPr sz="1400"/>
            </a:lvl3pPr>
            <a:lvl4pPr marL="1428750" indent="-285750">
              <a:tabLst/>
              <a:defRPr sz="1200"/>
            </a:lvl4pPr>
            <a:lvl5pPr marL="1716088" indent="-287338">
              <a:tabLs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89E77717-D12B-50E5-A8AD-A52DE33D75EE}"/>
              </a:ext>
            </a:extLst>
          </p:cNvPr>
          <p:cNvSpPr>
            <a:spLocks noGrp="1"/>
          </p:cNvSpPr>
          <p:nvPr>
            <p:ph sz="half" idx="2"/>
          </p:nvPr>
        </p:nvSpPr>
        <p:spPr>
          <a:xfrm>
            <a:off x="6172200" y="1598577"/>
            <a:ext cx="5181600" cy="4159486"/>
          </a:xfrm>
        </p:spPr>
        <p:txBody>
          <a:bodyPr>
            <a:noAutofit/>
          </a:bodyPr>
          <a:lstStyle>
            <a:lvl1pPr>
              <a:defRPr sz="1800"/>
            </a:lvl1pPr>
            <a:lvl2pPr>
              <a:defRPr sz="1600"/>
            </a:lvl2pPr>
            <a:lvl3pPr marL="1143000" indent="-342900">
              <a:tabLst/>
              <a:defRPr sz="1400"/>
            </a:lvl3pPr>
            <a:lvl4pPr marL="1428750" indent="-285750">
              <a:tabLst/>
              <a:defRPr sz="1200"/>
            </a:lvl4pPr>
            <a:lvl5pPr marL="1716088" indent="-287338">
              <a:tabLs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CA61615D-3CAF-9811-9E21-EE1F71B1B0D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775" t="-256" r="-10047" b="256"/>
          <a:stretch/>
        </p:blipFill>
        <p:spPr>
          <a:xfrm>
            <a:off x="0" y="5312664"/>
            <a:ext cx="731520" cy="1573040"/>
          </a:xfrm>
          <a:prstGeom prst="rect">
            <a:avLst/>
          </a:prstGeom>
        </p:spPr>
      </p:pic>
      <p:pic>
        <p:nvPicPr>
          <p:cNvPr id="4" name="Graphic 3">
            <a:extLst>
              <a:ext uri="{FF2B5EF4-FFF2-40B4-BE49-F238E27FC236}">
                <a16:creationId xmlns:a16="http://schemas.microsoft.com/office/drawing/2014/main" id="{5CE71EC0-FC6D-4741-6CAF-0537E0EBF3E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4287" r="-1"/>
          <a:stretch/>
        </p:blipFill>
        <p:spPr>
          <a:xfrm>
            <a:off x="-1" y="951513"/>
            <a:ext cx="1226134" cy="1443208"/>
          </a:xfrm>
          <a:prstGeom prst="rect">
            <a:avLst/>
          </a:prstGeom>
        </p:spPr>
      </p:pic>
      <p:sp>
        <p:nvSpPr>
          <p:cNvPr id="10" name="Slide Number Placeholder 8">
            <a:extLst>
              <a:ext uri="{FF2B5EF4-FFF2-40B4-BE49-F238E27FC236}">
                <a16:creationId xmlns:a16="http://schemas.microsoft.com/office/drawing/2014/main" id="{A4C6A42B-6F19-C852-E407-30A11301AEDB}"/>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8" name="Title 1">
            <a:extLst>
              <a:ext uri="{FF2B5EF4-FFF2-40B4-BE49-F238E27FC236}">
                <a16:creationId xmlns:a16="http://schemas.microsoft.com/office/drawing/2014/main" id="{2AD4906A-A95E-9744-5971-8A0040F5CA55}"/>
              </a:ext>
            </a:extLst>
          </p:cNvPr>
          <p:cNvSpPr>
            <a:spLocks noGrp="1"/>
          </p:cNvSpPr>
          <p:nvPr>
            <p:ph type="ctrTitle" hasCustomPrompt="1"/>
          </p:nvPr>
        </p:nvSpPr>
        <p:spPr>
          <a:xfrm>
            <a:off x="474388" y="211382"/>
            <a:ext cx="10879412" cy="583831"/>
          </a:xfrm>
        </p:spPr>
        <p:txBody>
          <a:bodyPr anchor="b" anchorCtr="0">
            <a:normAutofit/>
          </a:bodyPr>
          <a:lstStyle>
            <a:lvl1pPr algn="l">
              <a:defRPr sz="2800" b="1" i="0" cap="all" baseline="0">
                <a:latin typeface="Arial Narrow" panose="020B0604020202020204" pitchFamily="34" charset="0"/>
                <a:cs typeface="Arial Narrow" panose="020B0604020202020204" pitchFamily="34" charset="0"/>
              </a:defRPr>
            </a:lvl1pPr>
          </a:lstStyle>
          <a:p>
            <a:r>
              <a:rPr lang="en-US"/>
              <a:t>CLICK TO EDIT SLIDE TITLE</a:t>
            </a:r>
          </a:p>
        </p:txBody>
      </p:sp>
      <p:sp>
        <p:nvSpPr>
          <p:cNvPr id="2" name="Footer Placeholder 1">
            <a:extLst>
              <a:ext uri="{FF2B5EF4-FFF2-40B4-BE49-F238E27FC236}">
                <a16:creationId xmlns:a16="http://schemas.microsoft.com/office/drawing/2014/main" id="{3C5EDE4F-76D7-C9B6-1EB4-BA8A491FB887}"/>
              </a:ext>
            </a:extLst>
          </p:cNvPr>
          <p:cNvSpPr>
            <a:spLocks noGrp="1"/>
          </p:cNvSpPr>
          <p:nvPr>
            <p:ph type="ftr" sz="quarter" idx="16"/>
          </p:nvPr>
        </p:nvSpPr>
        <p:spPr/>
        <p:txBody>
          <a:bodyPr/>
          <a:lstStyle/>
          <a:p>
            <a:r>
              <a:rPr lang="en-US"/>
              <a:t>Optional Placeholder Footer Text - Remove If Not Needed</a:t>
            </a:r>
          </a:p>
        </p:txBody>
      </p:sp>
    </p:spTree>
    <p:extLst>
      <p:ext uri="{BB962C8B-B14F-4D97-AF65-F5344CB8AC3E}">
        <p14:creationId xmlns:p14="http://schemas.microsoft.com/office/powerpoint/2010/main" val="371055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Image Right">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A15842C4-5E14-26F7-0807-006EAFB8D64C}"/>
              </a:ext>
            </a:extLst>
          </p:cNvPr>
          <p:cNvSpPr/>
          <p:nvPr userDrawn="1"/>
        </p:nvSpPr>
        <p:spPr>
          <a:xfrm rot="16200000">
            <a:off x="10333712" y="4988560"/>
            <a:ext cx="1869437" cy="186943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D942B948-2274-FE21-CB7D-37302163E803}"/>
              </a:ext>
            </a:extLst>
          </p:cNvPr>
          <p:cNvSpPr/>
          <p:nvPr userDrawn="1"/>
        </p:nvSpPr>
        <p:spPr>
          <a:xfrm rot="10800000">
            <a:off x="10050379" y="3"/>
            <a:ext cx="2141620" cy="214162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2E061-727F-EF33-A830-7550B9584B20}"/>
              </a:ext>
            </a:extLst>
          </p:cNvPr>
          <p:cNvSpPr>
            <a:spLocks noGrp="1"/>
          </p:cNvSpPr>
          <p:nvPr>
            <p:ph sz="half" idx="15"/>
          </p:nvPr>
        </p:nvSpPr>
        <p:spPr>
          <a:xfrm>
            <a:off x="696594" y="1598577"/>
            <a:ext cx="5181600" cy="4159486"/>
          </a:xfrm>
        </p:spPr>
        <p:txBody>
          <a:bodyPr>
            <a:noAutofit/>
          </a:bodyPr>
          <a:lstStyle>
            <a:lvl1pPr marL="292100" indent="-292100">
              <a:tabLst/>
              <a:defRPr sz="1800"/>
            </a:lvl1pPr>
            <a:lvl2pPr marL="800100" indent="-342900">
              <a:tabLst/>
              <a:defRPr sz="1600"/>
            </a:lvl2pPr>
            <a:lvl3pPr marL="1095375" indent="-295275">
              <a:tabLst/>
              <a:defRPr sz="1400"/>
            </a:lvl3pPr>
            <a:lvl4pPr marL="1428750" indent="-285750">
              <a:tabLst/>
              <a:defRPr sz="1200"/>
            </a:lvl4pPr>
            <a:lvl5pPr marL="1716088" indent="-287338">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24CEF619-F8A1-11EE-4D2D-7872A3C2FDA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775" t="-256" r="-10047" b="256"/>
          <a:stretch/>
        </p:blipFill>
        <p:spPr>
          <a:xfrm>
            <a:off x="0" y="5312664"/>
            <a:ext cx="731520" cy="1573040"/>
          </a:xfrm>
          <a:prstGeom prst="rect">
            <a:avLst/>
          </a:prstGeom>
        </p:spPr>
      </p:pic>
      <p:sp>
        <p:nvSpPr>
          <p:cNvPr id="6" name="Slide Number Placeholder 8">
            <a:extLst>
              <a:ext uri="{FF2B5EF4-FFF2-40B4-BE49-F238E27FC236}">
                <a16:creationId xmlns:a16="http://schemas.microsoft.com/office/drawing/2014/main" id="{92103197-E916-4D35-AE11-06DDBDF98F62}"/>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2" name="Picture Placeholder 12">
            <a:extLst>
              <a:ext uri="{FF2B5EF4-FFF2-40B4-BE49-F238E27FC236}">
                <a16:creationId xmlns:a16="http://schemas.microsoft.com/office/drawing/2014/main" id="{5C9702C3-64C4-EA99-20DF-C1CDBB798811}"/>
              </a:ext>
            </a:extLst>
          </p:cNvPr>
          <p:cNvSpPr>
            <a:spLocks noGrp="1"/>
          </p:cNvSpPr>
          <p:nvPr>
            <p:ph type="pic" sz="quarter" idx="16"/>
          </p:nvPr>
        </p:nvSpPr>
        <p:spPr>
          <a:xfrm>
            <a:off x="6571785" y="1264568"/>
            <a:ext cx="4418977" cy="4513653"/>
          </a:xfrm>
        </p:spPr>
        <p:txBody>
          <a:bodyPr anchor="t" anchorCtr="0">
            <a:normAutofit/>
          </a:bodyPr>
          <a:lstStyle>
            <a:lvl1pPr marL="0" indent="0" algn="l">
              <a:buNone/>
              <a:defRPr sz="1800"/>
            </a:lvl1pPr>
          </a:lstStyle>
          <a:p>
            <a:r>
              <a:rPr lang="en-US"/>
              <a:t>Click icon to add picture</a:t>
            </a:r>
          </a:p>
        </p:txBody>
      </p:sp>
      <p:pic>
        <p:nvPicPr>
          <p:cNvPr id="5" name="Graphic 4">
            <a:extLst>
              <a:ext uri="{FF2B5EF4-FFF2-40B4-BE49-F238E27FC236}">
                <a16:creationId xmlns:a16="http://schemas.microsoft.com/office/drawing/2014/main" id="{C44DBD92-D361-7C6D-7A20-6AB84C689C4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809" r="-3603"/>
          <a:stretch/>
        </p:blipFill>
        <p:spPr>
          <a:xfrm>
            <a:off x="-1" y="951513"/>
            <a:ext cx="1335537" cy="1443208"/>
          </a:xfrm>
          <a:prstGeom prst="rect">
            <a:avLst/>
          </a:prstGeom>
        </p:spPr>
      </p:pic>
      <p:sp>
        <p:nvSpPr>
          <p:cNvPr id="7" name="Title 1">
            <a:extLst>
              <a:ext uri="{FF2B5EF4-FFF2-40B4-BE49-F238E27FC236}">
                <a16:creationId xmlns:a16="http://schemas.microsoft.com/office/drawing/2014/main" id="{C6DBDF4A-57B9-6EFB-68A1-8C870FCC44D1}"/>
              </a:ext>
            </a:extLst>
          </p:cNvPr>
          <p:cNvSpPr>
            <a:spLocks noGrp="1"/>
          </p:cNvSpPr>
          <p:nvPr>
            <p:ph type="ctrTitle" hasCustomPrompt="1"/>
          </p:nvPr>
        </p:nvSpPr>
        <p:spPr>
          <a:xfrm>
            <a:off x="474388" y="211382"/>
            <a:ext cx="10879412" cy="583831"/>
          </a:xfrm>
        </p:spPr>
        <p:txBody>
          <a:bodyPr anchor="b" anchorCtr="0">
            <a:normAutofit/>
          </a:bodyPr>
          <a:lstStyle>
            <a:lvl1pPr algn="l">
              <a:defRPr sz="2800" b="1" i="0" cap="all" baseline="0">
                <a:latin typeface="Arial Narrow" panose="020B0604020202020204" pitchFamily="34" charset="0"/>
                <a:cs typeface="Arial Narrow" panose="020B0604020202020204" pitchFamily="34" charset="0"/>
              </a:defRPr>
            </a:lvl1pPr>
          </a:lstStyle>
          <a:p>
            <a:r>
              <a:rPr lang="en-US"/>
              <a:t>CLICK TO EDIT SLIDE TITLE</a:t>
            </a:r>
          </a:p>
        </p:txBody>
      </p:sp>
      <p:sp>
        <p:nvSpPr>
          <p:cNvPr id="4" name="Footer Placeholder 3">
            <a:extLst>
              <a:ext uri="{FF2B5EF4-FFF2-40B4-BE49-F238E27FC236}">
                <a16:creationId xmlns:a16="http://schemas.microsoft.com/office/drawing/2014/main" id="{0CEE5EC3-455F-947A-7C70-C30660661165}"/>
              </a:ext>
            </a:extLst>
          </p:cNvPr>
          <p:cNvSpPr>
            <a:spLocks noGrp="1"/>
          </p:cNvSpPr>
          <p:nvPr>
            <p:ph type="ftr" sz="quarter" idx="17"/>
          </p:nvPr>
        </p:nvSpPr>
        <p:spPr/>
        <p:txBody>
          <a:bodyPr/>
          <a:lstStyle/>
          <a:p>
            <a:r>
              <a:rPr lang="en-US"/>
              <a:t>Optional Placeholder Footer Text - Remove If Not Needed</a:t>
            </a:r>
          </a:p>
        </p:txBody>
      </p:sp>
    </p:spTree>
    <p:extLst>
      <p:ext uri="{BB962C8B-B14F-4D97-AF65-F5344CB8AC3E}">
        <p14:creationId xmlns:p14="http://schemas.microsoft.com/office/powerpoint/2010/main" val="3639138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Image Left">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A9F2E3EE-612E-3C53-A4E4-463D76BA5ABC}"/>
              </a:ext>
            </a:extLst>
          </p:cNvPr>
          <p:cNvSpPr/>
          <p:nvPr userDrawn="1"/>
        </p:nvSpPr>
        <p:spPr>
          <a:xfrm rot="16200000">
            <a:off x="10333712" y="4988560"/>
            <a:ext cx="1869437" cy="186943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27D9A094-E899-CC36-697E-34232917833C}"/>
              </a:ext>
            </a:extLst>
          </p:cNvPr>
          <p:cNvSpPr>
            <a:spLocks noGrp="1"/>
          </p:cNvSpPr>
          <p:nvPr>
            <p:ph type="pic" sz="quarter" idx="16"/>
          </p:nvPr>
        </p:nvSpPr>
        <p:spPr>
          <a:xfrm>
            <a:off x="689288" y="1244410"/>
            <a:ext cx="4418977" cy="4513653"/>
          </a:xfrm>
        </p:spPr>
        <p:txBody>
          <a:bodyPr anchor="t" anchorCtr="0">
            <a:normAutofit/>
          </a:bodyPr>
          <a:lstStyle>
            <a:lvl1pPr marL="0" indent="0" algn="l">
              <a:buNone/>
              <a:defRPr sz="1800"/>
            </a:lvl1pPr>
          </a:lstStyle>
          <a:p>
            <a:r>
              <a:rPr lang="en-US"/>
              <a:t>Click icon to add picture</a:t>
            </a:r>
          </a:p>
        </p:txBody>
      </p:sp>
      <p:sp>
        <p:nvSpPr>
          <p:cNvPr id="11" name="Right Triangle 10">
            <a:extLst>
              <a:ext uri="{FF2B5EF4-FFF2-40B4-BE49-F238E27FC236}">
                <a16:creationId xmlns:a16="http://schemas.microsoft.com/office/drawing/2014/main" id="{D942B948-2274-FE21-CB7D-37302163E803}"/>
              </a:ext>
            </a:extLst>
          </p:cNvPr>
          <p:cNvSpPr/>
          <p:nvPr userDrawn="1"/>
        </p:nvSpPr>
        <p:spPr>
          <a:xfrm rot="10800000">
            <a:off x="10050379" y="3"/>
            <a:ext cx="2141620" cy="214162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4C08405-D066-D533-26CD-F151CCD10159}"/>
              </a:ext>
            </a:extLst>
          </p:cNvPr>
          <p:cNvCxnSpPr>
            <a:cxnSpLocks/>
          </p:cNvCxnSpPr>
          <p:nvPr userDrawn="1"/>
        </p:nvCxnSpPr>
        <p:spPr>
          <a:xfrm>
            <a:off x="474388" y="795213"/>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D2E061-727F-EF33-A830-7550B9584B20}"/>
              </a:ext>
            </a:extLst>
          </p:cNvPr>
          <p:cNvSpPr>
            <a:spLocks noGrp="1"/>
          </p:cNvSpPr>
          <p:nvPr>
            <p:ph sz="half" idx="15"/>
          </p:nvPr>
        </p:nvSpPr>
        <p:spPr>
          <a:xfrm>
            <a:off x="5507667" y="1244411"/>
            <a:ext cx="5966381" cy="4513652"/>
          </a:xfrm>
        </p:spPr>
        <p:txBody>
          <a:bodyPr>
            <a:noAutofit/>
          </a:bodyPr>
          <a:lstStyle>
            <a:lvl1pPr marL="292100" indent="-292100">
              <a:tabLst/>
              <a:defRPr sz="1800"/>
            </a:lvl1pPr>
            <a:lvl2pPr>
              <a:defRPr sz="1600"/>
            </a:lvl2pPr>
            <a:lvl3pPr marL="1095375" indent="-295275">
              <a:tabLst/>
              <a:defRPr sz="1400"/>
            </a:lvl3pPr>
            <a:lvl4pPr marL="1428750" indent="-285750">
              <a:tabLst/>
              <a:defRPr sz="1200"/>
            </a:lvl4pPr>
            <a:lvl5pPr marL="1716088" indent="-287338">
              <a:tabLs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183CDCF-F796-D703-5467-A801C8551B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5775" t="-256" r="-10047" b="256"/>
          <a:stretch/>
        </p:blipFill>
        <p:spPr>
          <a:xfrm>
            <a:off x="0" y="5312664"/>
            <a:ext cx="731520" cy="1573040"/>
          </a:xfrm>
          <a:prstGeom prst="rect">
            <a:avLst/>
          </a:prstGeom>
        </p:spPr>
      </p:pic>
      <p:sp>
        <p:nvSpPr>
          <p:cNvPr id="6" name="Slide Number Placeholder 8">
            <a:extLst>
              <a:ext uri="{FF2B5EF4-FFF2-40B4-BE49-F238E27FC236}">
                <a16:creationId xmlns:a16="http://schemas.microsoft.com/office/drawing/2014/main" id="{7DDBDDAB-09E8-8651-8252-0C01C0FEAB9B}"/>
              </a:ext>
            </a:extLst>
          </p:cNvPr>
          <p:cNvSpPr txBox="1">
            <a:spLocks/>
          </p:cNvSpPr>
          <p:nvPr userDrawn="1"/>
        </p:nvSpPr>
        <p:spPr>
          <a:xfrm>
            <a:off x="10352221" y="309334"/>
            <a:ext cx="1329496"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accent3"/>
                </a:solidFill>
                <a:latin typeface="+mj-lt"/>
                <a:ea typeface="+mn-ea"/>
                <a:cs typeface="+mn-cs"/>
              </a:defRPr>
            </a:lvl1pPr>
            <a:lvl2pPr marL="457200" algn="l" defTabSz="914400" rtl="0" eaLnBrk="1" latinLnBrk="0" hangingPunct="1">
              <a:defRPr sz="1000" b="1" i="0" kern="1200">
                <a:solidFill>
                  <a:schemeClr val="accent1"/>
                </a:solidFill>
                <a:latin typeface="Arial Narrow" panose="020B0604020202020204" pitchFamily="34" charset="0"/>
                <a:ea typeface="+mn-ea"/>
                <a:cs typeface="Arial Narrow" panose="020B0604020202020204" pitchFamily="34" charset="0"/>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r"/>
            <a:fld id="{E25E1F36-AFF5-9D45-8D4C-301C77C4548D}" type="slidenum">
              <a:rPr lang="en-US" smtClean="0"/>
              <a:pPr lvl="1" algn="r"/>
              <a:t>‹#›</a:t>
            </a:fld>
            <a:endParaRPr lang="en-US"/>
          </a:p>
        </p:txBody>
      </p:sp>
      <p:sp>
        <p:nvSpPr>
          <p:cNvPr id="2" name="Title 1">
            <a:extLst>
              <a:ext uri="{FF2B5EF4-FFF2-40B4-BE49-F238E27FC236}">
                <a16:creationId xmlns:a16="http://schemas.microsoft.com/office/drawing/2014/main" id="{113BBC05-DEE5-4E44-AB15-617A52B6A366}"/>
              </a:ext>
            </a:extLst>
          </p:cNvPr>
          <p:cNvSpPr>
            <a:spLocks noGrp="1"/>
          </p:cNvSpPr>
          <p:nvPr>
            <p:ph type="ctrTitle" hasCustomPrompt="1"/>
          </p:nvPr>
        </p:nvSpPr>
        <p:spPr>
          <a:xfrm>
            <a:off x="474388" y="211382"/>
            <a:ext cx="10879412" cy="583831"/>
          </a:xfrm>
        </p:spPr>
        <p:txBody>
          <a:bodyPr anchor="b" anchorCtr="0">
            <a:normAutofit/>
          </a:bodyPr>
          <a:lstStyle>
            <a:lvl1pPr algn="l">
              <a:defRPr sz="2800" b="1" i="0" cap="all" baseline="0">
                <a:latin typeface="Arial Narrow" panose="020B0604020202020204" pitchFamily="34" charset="0"/>
                <a:cs typeface="Arial Narrow" panose="020B0604020202020204" pitchFamily="34" charset="0"/>
              </a:defRPr>
            </a:lvl1pPr>
          </a:lstStyle>
          <a:p>
            <a:r>
              <a:rPr lang="en-US"/>
              <a:t>CLICK TO EDIT SLIDE TITLE</a:t>
            </a:r>
          </a:p>
        </p:txBody>
      </p:sp>
      <p:sp>
        <p:nvSpPr>
          <p:cNvPr id="4" name="Footer Placeholder 3">
            <a:extLst>
              <a:ext uri="{FF2B5EF4-FFF2-40B4-BE49-F238E27FC236}">
                <a16:creationId xmlns:a16="http://schemas.microsoft.com/office/drawing/2014/main" id="{7F78BC88-6D06-C46A-9A0F-8D91F19A622A}"/>
              </a:ext>
            </a:extLst>
          </p:cNvPr>
          <p:cNvSpPr>
            <a:spLocks noGrp="1"/>
          </p:cNvSpPr>
          <p:nvPr>
            <p:ph type="ftr" sz="quarter" idx="17"/>
          </p:nvPr>
        </p:nvSpPr>
        <p:spPr/>
        <p:txBody>
          <a:bodyPr/>
          <a:lstStyle/>
          <a:p>
            <a:r>
              <a:rPr lang="en-US"/>
              <a:t>Optional Placeholder Footer Text - Remove If Not Needed</a:t>
            </a:r>
          </a:p>
        </p:txBody>
      </p:sp>
    </p:spTree>
    <p:extLst>
      <p:ext uri="{BB962C8B-B14F-4D97-AF65-F5344CB8AC3E}">
        <p14:creationId xmlns:p14="http://schemas.microsoft.com/office/powerpoint/2010/main" val="1263495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37B8F-CD32-5A94-3369-FD8BFF128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ED03A9-CF28-A2F6-510A-4F7970B566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6E6B779-456F-233D-117D-50718EB0BF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Optional Placeholder Footer Text - Remove If Not Needed</a:t>
            </a:r>
          </a:p>
        </p:txBody>
      </p:sp>
      <p:sp>
        <p:nvSpPr>
          <p:cNvPr id="6" name="TextBox 5">
            <a:extLst>
              <a:ext uri="{FF2B5EF4-FFF2-40B4-BE49-F238E27FC236}">
                <a16:creationId xmlns:a16="http://schemas.microsoft.com/office/drawing/2014/main" id="{62BD18F5-6EA9-4826-374D-95A033B4A57D}"/>
              </a:ext>
            </a:extLst>
          </p:cNvPr>
          <p:cNvSpPr txBox="1"/>
          <p:nvPr userDrawn="1">
            <p:extLst>
              <p:ext uri="{1162E1C5-73C7-4A58-AE30-91384D911F3F}">
                <p184:classification xmlns:p184="http://schemas.microsoft.com/office/powerpoint/2018/4/main" val="ftr"/>
              </p:ext>
            </p:extLst>
          </p:nvPr>
        </p:nvSpPr>
        <p:spPr>
          <a:xfrm>
            <a:off x="190500" y="6515100"/>
            <a:ext cx="1212850" cy="152400"/>
          </a:xfrm>
          <a:prstGeom prst="rect">
            <a:avLst/>
          </a:prstGeom>
        </p:spPr>
        <p:txBody>
          <a:bodyPr horzOverflow="overflow" lIns="0" tIns="0" rIns="0" bIns="0">
            <a:spAutoFit/>
          </a:bodyPr>
          <a:lstStyle/>
          <a:p>
            <a:pPr algn="l"/>
            <a:r>
              <a:rPr lang="en-US" sz="1000">
                <a:solidFill>
                  <a:srgbClr val="737373"/>
                </a:solidFill>
                <a:latin typeface="Arial" panose="020B0604020202020204" pitchFamily="34" charset="0"/>
                <a:cs typeface="Arial" panose="020B0604020202020204" pitchFamily="34" charset="0"/>
              </a:rPr>
              <a:t>DTCC Public (White)</a:t>
            </a:r>
          </a:p>
        </p:txBody>
      </p:sp>
    </p:spTree>
    <p:extLst>
      <p:ext uri="{BB962C8B-B14F-4D97-AF65-F5344CB8AC3E}">
        <p14:creationId xmlns:p14="http://schemas.microsoft.com/office/powerpoint/2010/main" val="2629108606"/>
      </p:ext>
    </p:extLst>
  </p:cSld>
  <p:clrMap bg1="lt1" tx1="dk1" bg2="lt2" tx2="dk2" accent1="accent1" accent2="accent2" accent3="accent3" accent4="accent4" accent5="accent5" accent6="accent6" hlink="hlink" folHlink="folHlink"/>
  <p:sldLayoutIdLst>
    <p:sldLayoutId id="2147483670" r:id="rId1"/>
    <p:sldLayoutId id="2147483661" r:id="rId2"/>
    <p:sldLayoutId id="2147483662" r:id="rId3"/>
    <p:sldLayoutId id="2147483664" r:id="rId4"/>
    <p:sldLayoutId id="2147483663" r:id="rId5"/>
    <p:sldLayoutId id="2147483671" r:id="rId6"/>
    <p:sldLayoutId id="2147483666" r:id="rId7"/>
    <p:sldLayoutId id="2147483665" r:id="rId8"/>
    <p:sldLayoutId id="2147483667" r:id="rId9"/>
    <p:sldLayoutId id="2147483655" r:id="rId10"/>
    <p:sldLayoutId id="2147483672" r:id="rId11"/>
    <p:sldLayoutId id="2147483669" r:id="rId12"/>
    <p:sldLayoutId id="2147483660" r:id="rId13"/>
    <p:sldLayoutId id="2147483673" r:id="rId14"/>
    <p:sldLayoutId id="2147483675" r:id="rId15"/>
    <p:sldLayoutId id="2147483676" r:id="rId16"/>
    <p:sldLayoutId id="2147483677" r:id="rId17"/>
    <p:sldLayoutId id="2147483678" r:id="rId18"/>
  </p:sldLayoutIdLst>
  <p:hf sldNum="0" hdr="0" dt="0"/>
  <p:txStyles>
    <p:title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p:titleStyle>
    <p:body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A7F52B0-E8B4-75E6-7A76-2034F0446157}"/>
              </a:ext>
            </a:extLst>
          </p:cNvPr>
          <p:cNvSpPr txBox="1"/>
          <p:nvPr/>
        </p:nvSpPr>
        <p:spPr>
          <a:xfrm>
            <a:off x="454668" y="5514161"/>
            <a:ext cx="1093548"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b="0" cap="all">
                <a:solidFill>
                  <a:schemeClr val="accent1"/>
                </a:solidFill>
              </a:rPr>
              <a:t>PRESENTER:</a:t>
            </a:r>
          </a:p>
        </p:txBody>
      </p:sp>
      <p:sp>
        <p:nvSpPr>
          <p:cNvPr id="23" name="TextBox 22">
            <a:extLst>
              <a:ext uri="{FF2B5EF4-FFF2-40B4-BE49-F238E27FC236}">
                <a16:creationId xmlns:a16="http://schemas.microsoft.com/office/drawing/2014/main" id="{28BF3A29-82F0-1DD0-8BC3-AE9589A1657B}"/>
              </a:ext>
            </a:extLst>
          </p:cNvPr>
          <p:cNvSpPr txBox="1"/>
          <p:nvPr/>
        </p:nvSpPr>
        <p:spPr>
          <a:xfrm>
            <a:off x="448174" y="5715151"/>
            <a:ext cx="584979"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b="0" cap="all">
                <a:solidFill>
                  <a:schemeClr val="accent1"/>
                </a:solidFill>
              </a:rPr>
              <a:t>DATE:</a:t>
            </a:r>
          </a:p>
        </p:txBody>
      </p:sp>
      <p:sp>
        <p:nvSpPr>
          <p:cNvPr id="24" name="TextBox 23">
            <a:extLst>
              <a:ext uri="{FF2B5EF4-FFF2-40B4-BE49-F238E27FC236}">
                <a16:creationId xmlns:a16="http://schemas.microsoft.com/office/drawing/2014/main" id="{F756B03A-3E3C-2E6D-87AE-70667D8345EE}"/>
              </a:ext>
            </a:extLst>
          </p:cNvPr>
          <p:cNvSpPr txBox="1"/>
          <p:nvPr/>
        </p:nvSpPr>
        <p:spPr>
          <a:xfrm>
            <a:off x="454668" y="5918916"/>
            <a:ext cx="1093548"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b="0" cap="all">
                <a:solidFill>
                  <a:schemeClr val="accent1"/>
                </a:solidFill>
              </a:rPr>
              <a:t>DEPARTMENT:</a:t>
            </a:r>
          </a:p>
        </p:txBody>
      </p:sp>
      <p:sp>
        <p:nvSpPr>
          <p:cNvPr id="2" name="Title 1">
            <a:extLst>
              <a:ext uri="{FF2B5EF4-FFF2-40B4-BE49-F238E27FC236}">
                <a16:creationId xmlns:a16="http://schemas.microsoft.com/office/drawing/2014/main" id="{3C27ED3D-A10D-4D3C-87A4-3CFED9F04BCA}"/>
              </a:ext>
            </a:extLst>
          </p:cNvPr>
          <p:cNvSpPr>
            <a:spLocks noGrp="1"/>
          </p:cNvSpPr>
          <p:nvPr>
            <p:ph type="ctrTitle"/>
          </p:nvPr>
        </p:nvSpPr>
        <p:spPr>
          <a:xfrm>
            <a:off x="565553" y="2491018"/>
            <a:ext cx="6657497" cy="1755648"/>
          </a:xfrm>
        </p:spPr>
        <p:txBody>
          <a:bodyPr>
            <a:noAutofit/>
          </a:bodyPr>
          <a:lstStyle/>
          <a:p>
            <a:pPr marL="192088" indent="-192088">
              <a:spcBef>
                <a:spcPts val="100"/>
              </a:spcBef>
              <a:spcAft>
                <a:spcPts val="100"/>
              </a:spcAft>
            </a:pPr>
            <a:br>
              <a:rPr lang="en-US" sz="3000" dirty="0">
                <a:solidFill>
                  <a:schemeClr val="accent6">
                    <a:lumMod val="50000"/>
                  </a:schemeClr>
                </a:solidFill>
              </a:rPr>
            </a:br>
            <a:r>
              <a:rPr lang="en-US" sz="3000" b="0" i="0" dirty="0">
                <a:solidFill>
                  <a:schemeClr val="accent6">
                    <a:lumMod val="50000"/>
                  </a:schemeClr>
                </a:solidFill>
                <a:effectLst/>
                <a:latin typeface="-apple-system"/>
              </a:rPr>
              <a:t>Predictive Modeling &amp; Forecasting / Anomaly Detection</a:t>
            </a:r>
            <a:endParaRPr lang="en-US" sz="3000" dirty="0">
              <a:solidFill>
                <a:schemeClr val="accent6">
                  <a:lumMod val="50000"/>
                </a:schemeClr>
              </a:solidFill>
            </a:endParaRPr>
          </a:p>
        </p:txBody>
      </p:sp>
      <p:sp>
        <p:nvSpPr>
          <p:cNvPr id="6" name="Subtitle 5">
            <a:extLst>
              <a:ext uri="{FF2B5EF4-FFF2-40B4-BE49-F238E27FC236}">
                <a16:creationId xmlns:a16="http://schemas.microsoft.com/office/drawing/2014/main" id="{C81FD80A-71AC-AC2D-E0F2-CE90BDE68A41}"/>
              </a:ext>
            </a:extLst>
          </p:cNvPr>
          <p:cNvSpPr>
            <a:spLocks noGrp="1"/>
          </p:cNvSpPr>
          <p:nvPr>
            <p:ph type="subTitle" idx="1"/>
          </p:nvPr>
        </p:nvSpPr>
        <p:spPr>
          <a:xfrm>
            <a:off x="510476" y="4666463"/>
            <a:ext cx="6625486" cy="817527"/>
          </a:xfrm>
        </p:spPr>
        <p:txBody>
          <a:bodyPr>
            <a:noAutofit/>
          </a:bodyPr>
          <a:lstStyle/>
          <a:p>
            <a:r>
              <a:rPr lang="en-US" sz="1800" dirty="0">
                <a:solidFill>
                  <a:schemeClr val="tx1"/>
                </a:solidFill>
              </a:rPr>
              <a:t>SINGLE WORKER</a:t>
            </a:r>
            <a:br>
              <a:rPr lang="en-US" sz="1800" dirty="0">
                <a:solidFill>
                  <a:schemeClr val="tx1"/>
                </a:solidFill>
              </a:rPr>
            </a:br>
            <a:r>
              <a:rPr lang="en-US" sz="1800" dirty="0">
                <a:solidFill>
                  <a:schemeClr val="tx1"/>
                </a:solidFill>
              </a:rPr>
              <a:t>NEHA PATHAK  </a:t>
            </a:r>
            <a:r>
              <a:rPr lang="en-US" dirty="0"/>
              <a:t>VEDANSHU JOSHI</a:t>
            </a:r>
            <a:br>
              <a:rPr lang="en-US" sz="1800" dirty="0">
                <a:solidFill>
                  <a:schemeClr val="tx1"/>
                </a:solidFill>
              </a:rPr>
            </a:br>
            <a:endParaRPr lang="en-US" dirty="0"/>
          </a:p>
        </p:txBody>
      </p:sp>
      <p:sp>
        <p:nvSpPr>
          <p:cNvPr id="19" name="Text Placeholder 27">
            <a:extLst>
              <a:ext uri="{FF2B5EF4-FFF2-40B4-BE49-F238E27FC236}">
                <a16:creationId xmlns:a16="http://schemas.microsoft.com/office/drawing/2014/main" id="{2151889C-3A8B-8187-D544-50E94B2746DA}"/>
              </a:ext>
            </a:extLst>
          </p:cNvPr>
          <p:cNvSpPr txBox="1">
            <a:spLocks/>
          </p:cNvSpPr>
          <p:nvPr/>
        </p:nvSpPr>
        <p:spPr>
          <a:xfrm>
            <a:off x="1290049" y="5507742"/>
            <a:ext cx="1664166" cy="261812"/>
          </a:xfrm>
          <a:prstGeom prst="rect">
            <a:avLst/>
          </a:prstGeom>
        </p:spPr>
        <p:txBody>
          <a:bodyPr anchor="ctr" anchorCtr="0">
            <a:noAutofit/>
          </a:bodyPr>
          <a:lstStyle>
            <a:lvl1pPr marL="0" indent="0" algn="l" defTabSz="685800" rtl="0" eaLnBrk="1" latinLnBrk="0" hangingPunct="1">
              <a:lnSpc>
                <a:spcPct val="90000"/>
              </a:lnSpc>
              <a:spcBef>
                <a:spcPts val="750"/>
              </a:spcBef>
              <a:buClr>
                <a:schemeClr val="accent3"/>
              </a:buClr>
              <a:buFont typeface="System Font Regular"/>
              <a:buNone/>
              <a:tabLst/>
              <a:defRPr sz="900" kern="1200">
                <a:solidFill>
                  <a:schemeClr val="accent3"/>
                </a:solidFill>
                <a:latin typeface="+mn-lt"/>
                <a:ea typeface="+mn-ea"/>
                <a:cs typeface="+mn-cs"/>
              </a:defRPr>
            </a:lvl1pPr>
            <a:lvl2pPr marL="342900" indent="0" algn="l" defTabSz="685800" rtl="0" eaLnBrk="1" latinLnBrk="0" hangingPunct="1">
              <a:lnSpc>
                <a:spcPct val="90000"/>
              </a:lnSpc>
              <a:spcBef>
                <a:spcPts val="375"/>
              </a:spcBef>
              <a:buClr>
                <a:schemeClr val="accent4"/>
              </a:buClr>
              <a:buFont typeface="System Font Regular"/>
              <a:buNone/>
              <a:tabLst/>
              <a:defRPr sz="1500" kern="1200">
                <a:solidFill>
                  <a:schemeClr val="tx1"/>
                </a:solidFill>
                <a:latin typeface="+mn-lt"/>
                <a:ea typeface="+mn-ea"/>
                <a:cs typeface="+mn-cs"/>
              </a:defRPr>
            </a:lvl2pPr>
            <a:lvl3pPr marL="685800" indent="0" algn="l" defTabSz="685800" rtl="0" eaLnBrk="1" latinLnBrk="0" hangingPunct="1">
              <a:lnSpc>
                <a:spcPct val="90000"/>
              </a:lnSpc>
              <a:spcBef>
                <a:spcPts val="375"/>
              </a:spcBef>
              <a:buClr>
                <a:schemeClr val="accent5"/>
              </a:buClr>
              <a:buFont typeface="System Font Regular"/>
              <a:buNone/>
              <a:tabLst/>
              <a:defRPr sz="135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6"/>
              </a:buClr>
              <a:buFont typeface="System Font Regular"/>
              <a:buNone/>
              <a:tabLst/>
              <a:defRPr sz="12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tx1"/>
              </a:buClr>
              <a:buFont typeface="System Font Regular"/>
              <a:buNone/>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dirty="0"/>
              <a:t>NEHA PATHAK</a:t>
            </a:r>
          </a:p>
        </p:txBody>
      </p:sp>
      <p:sp>
        <p:nvSpPr>
          <p:cNvPr id="20" name="Text Placeholder 27">
            <a:extLst>
              <a:ext uri="{FF2B5EF4-FFF2-40B4-BE49-F238E27FC236}">
                <a16:creationId xmlns:a16="http://schemas.microsoft.com/office/drawing/2014/main" id="{52A34CC8-BA14-BDC0-B0BF-77FEF495450D}"/>
              </a:ext>
            </a:extLst>
          </p:cNvPr>
          <p:cNvSpPr txBox="1">
            <a:spLocks/>
          </p:cNvSpPr>
          <p:nvPr/>
        </p:nvSpPr>
        <p:spPr>
          <a:xfrm>
            <a:off x="848608" y="5717223"/>
            <a:ext cx="859133" cy="246222"/>
          </a:xfrm>
          <a:prstGeom prst="rect">
            <a:avLst/>
          </a:prstGeom>
        </p:spPr>
        <p:txBody>
          <a:bodyPr anchor="ctr" anchorCtr="0">
            <a:noAutofit/>
          </a:bodyPr>
          <a:lstStyle>
            <a:lvl1pPr marL="0" indent="0" algn="l" defTabSz="685800" rtl="0" eaLnBrk="1" latinLnBrk="0" hangingPunct="1">
              <a:lnSpc>
                <a:spcPct val="90000"/>
              </a:lnSpc>
              <a:spcBef>
                <a:spcPts val="750"/>
              </a:spcBef>
              <a:buClr>
                <a:schemeClr val="accent3"/>
              </a:buClr>
              <a:buFont typeface="System Font Regular"/>
              <a:buNone/>
              <a:tabLst/>
              <a:defRPr sz="900" kern="1200">
                <a:solidFill>
                  <a:schemeClr val="accent3"/>
                </a:solidFill>
                <a:latin typeface="+mn-lt"/>
                <a:ea typeface="+mn-ea"/>
                <a:cs typeface="+mn-cs"/>
              </a:defRPr>
            </a:lvl1pPr>
            <a:lvl2pPr marL="342900" indent="0" algn="l" defTabSz="685800" rtl="0" eaLnBrk="1" latinLnBrk="0" hangingPunct="1">
              <a:lnSpc>
                <a:spcPct val="90000"/>
              </a:lnSpc>
              <a:spcBef>
                <a:spcPts val="375"/>
              </a:spcBef>
              <a:buClr>
                <a:schemeClr val="accent4"/>
              </a:buClr>
              <a:buFont typeface="System Font Regular"/>
              <a:buNone/>
              <a:tabLst/>
              <a:defRPr sz="1500" kern="1200">
                <a:solidFill>
                  <a:schemeClr val="tx1"/>
                </a:solidFill>
                <a:latin typeface="+mn-lt"/>
                <a:ea typeface="+mn-ea"/>
                <a:cs typeface="+mn-cs"/>
              </a:defRPr>
            </a:lvl2pPr>
            <a:lvl3pPr marL="685800" indent="0" algn="l" defTabSz="685800" rtl="0" eaLnBrk="1" latinLnBrk="0" hangingPunct="1">
              <a:lnSpc>
                <a:spcPct val="90000"/>
              </a:lnSpc>
              <a:spcBef>
                <a:spcPts val="375"/>
              </a:spcBef>
              <a:buClr>
                <a:schemeClr val="accent5"/>
              </a:buClr>
              <a:buFont typeface="System Font Regular"/>
              <a:buNone/>
              <a:tabLst/>
              <a:defRPr sz="135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6"/>
              </a:buClr>
              <a:buFont typeface="System Font Regular"/>
              <a:buNone/>
              <a:tabLst/>
              <a:defRPr sz="12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tx1"/>
              </a:buClr>
              <a:buFont typeface="System Font Regular"/>
              <a:buNone/>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dirty="0"/>
              <a:t>02/07/2025</a:t>
            </a:r>
          </a:p>
        </p:txBody>
      </p:sp>
      <p:sp>
        <p:nvSpPr>
          <p:cNvPr id="21" name="Text Placeholder 27">
            <a:extLst>
              <a:ext uri="{FF2B5EF4-FFF2-40B4-BE49-F238E27FC236}">
                <a16:creationId xmlns:a16="http://schemas.microsoft.com/office/drawing/2014/main" id="{73D8322B-C43D-F737-ED90-47A5F045C7FE}"/>
              </a:ext>
            </a:extLst>
          </p:cNvPr>
          <p:cNvSpPr txBox="1">
            <a:spLocks/>
          </p:cNvSpPr>
          <p:nvPr/>
        </p:nvSpPr>
        <p:spPr>
          <a:xfrm>
            <a:off x="1402523" y="5927076"/>
            <a:ext cx="1664166" cy="261812"/>
          </a:xfrm>
          <a:prstGeom prst="rect">
            <a:avLst/>
          </a:prstGeom>
        </p:spPr>
        <p:txBody>
          <a:bodyPr anchor="ctr" anchorCtr="0">
            <a:noAutofit/>
          </a:bodyPr>
          <a:lstStyle>
            <a:lvl1pPr marL="0" indent="0" algn="l" defTabSz="685800" rtl="0" eaLnBrk="1" latinLnBrk="0" hangingPunct="1">
              <a:lnSpc>
                <a:spcPct val="90000"/>
              </a:lnSpc>
              <a:spcBef>
                <a:spcPts val="750"/>
              </a:spcBef>
              <a:buClr>
                <a:schemeClr val="accent3"/>
              </a:buClr>
              <a:buFont typeface="System Font Regular"/>
              <a:buNone/>
              <a:tabLst/>
              <a:defRPr sz="900" kern="1200">
                <a:solidFill>
                  <a:schemeClr val="accent3"/>
                </a:solidFill>
                <a:latin typeface="+mn-lt"/>
                <a:ea typeface="+mn-ea"/>
                <a:cs typeface="+mn-cs"/>
              </a:defRPr>
            </a:lvl1pPr>
            <a:lvl2pPr marL="342900" indent="0" algn="l" defTabSz="685800" rtl="0" eaLnBrk="1" latinLnBrk="0" hangingPunct="1">
              <a:lnSpc>
                <a:spcPct val="90000"/>
              </a:lnSpc>
              <a:spcBef>
                <a:spcPts val="375"/>
              </a:spcBef>
              <a:buClr>
                <a:schemeClr val="accent4"/>
              </a:buClr>
              <a:buFont typeface="System Font Regular"/>
              <a:buNone/>
              <a:tabLst/>
              <a:defRPr sz="1500" kern="1200">
                <a:solidFill>
                  <a:schemeClr val="tx1"/>
                </a:solidFill>
                <a:latin typeface="+mn-lt"/>
                <a:ea typeface="+mn-ea"/>
                <a:cs typeface="+mn-cs"/>
              </a:defRPr>
            </a:lvl2pPr>
            <a:lvl3pPr marL="685800" indent="0" algn="l" defTabSz="685800" rtl="0" eaLnBrk="1" latinLnBrk="0" hangingPunct="1">
              <a:lnSpc>
                <a:spcPct val="90000"/>
              </a:lnSpc>
              <a:spcBef>
                <a:spcPts val="375"/>
              </a:spcBef>
              <a:buClr>
                <a:schemeClr val="accent5"/>
              </a:buClr>
              <a:buFont typeface="System Font Regular"/>
              <a:buNone/>
              <a:tabLst/>
              <a:defRPr sz="135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6"/>
              </a:buClr>
              <a:buFont typeface="System Font Regular"/>
              <a:buNone/>
              <a:tabLst/>
              <a:defRPr sz="12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tx1"/>
              </a:buClr>
              <a:buFont typeface="System Font Regular"/>
              <a:buNone/>
              <a:tabLst/>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dirty="0"/>
              <a:t>COMPUTER SCIENCE</a:t>
            </a:r>
          </a:p>
        </p:txBody>
      </p:sp>
    </p:spTree>
    <p:extLst>
      <p:ext uri="{BB962C8B-B14F-4D97-AF65-F5344CB8AC3E}">
        <p14:creationId xmlns:p14="http://schemas.microsoft.com/office/powerpoint/2010/main" val="794632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A8E471-E982-E142-602A-987D56D87AD1}"/>
              </a:ext>
            </a:extLst>
          </p:cNvPr>
          <p:cNvSpPr txBox="1">
            <a:spLocks/>
          </p:cNvSpPr>
          <p:nvPr/>
        </p:nvSpPr>
        <p:spPr>
          <a:xfrm>
            <a:off x="1280932" y="567160"/>
            <a:ext cx="9630136" cy="5451676"/>
          </a:xfrm>
          <a:prstGeom prst="rect">
            <a:avLst/>
          </a:prstGeom>
          <a:solidFill>
            <a:schemeClr val="accent4">
              <a:lumMod val="20000"/>
              <a:lumOff val="80000"/>
            </a:schemeClr>
          </a:solidFill>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t>Appendix</a:t>
            </a:r>
          </a:p>
          <a:p>
            <a:pPr marL="0" indent="0">
              <a:buNone/>
            </a:pPr>
            <a:r>
              <a:rPr lang="en-US" sz="1200" b="1" dirty="0"/>
              <a:t>Returns</a:t>
            </a:r>
            <a:r>
              <a:rPr lang="en-US" sz="1200" dirty="0"/>
              <a:t>: Percentage change in closing price from the previous day.</a:t>
            </a:r>
          </a:p>
          <a:p>
            <a:pPr marL="0" indent="0">
              <a:buNone/>
            </a:pPr>
            <a:r>
              <a:rPr lang="en-US" sz="1200" b="1" dirty="0" err="1"/>
              <a:t>Log_Returns</a:t>
            </a:r>
            <a:r>
              <a:rPr lang="en-US" sz="1200" dirty="0"/>
              <a:t>: Logarithmic return based on the closing price.</a:t>
            </a:r>
          </a:p>
          <a:p>
            <a:pPr marL="0" indent="0">
              <a:buNone/>
            </a:pPr>
            <a:r>
              <a:rPr lang="en-US" sz="1200" b="1" dirty="0"/>
              <a:t>Moving Averages (MA5, MA20, MA50)</a:t>
            </a:r>
            <a:r>
              <a:rPr lang="en-US" sz="1200" dirty="0"/>
              <a:t>: Simple moving averages for 5, 20, and 50 days.</a:t>
            </a:r>
          </a:p>
          <a:p>
            <a:pPr marL="0" indent="0">
              <a:buNone/>
            </a:pPr>
            <a:r>
              <a:rPr lang="en-US" sz="1200" b="1" dirty="0"/>
              <a:t>Volatility</a:t>
            </a:r>
            <a:r>
              <a:rPr lang="en-US" sz="1200" dirty="0"/>
              <a:t>: Rolling standard deviation of returns over 20 days, representing price fluctuations.</a:t>
            </a:r>
          </a:p>
          <a:p>
            <a:pPr marL="0" indent="0">
              <a:buNone/>
            </a:pPr>
            <a:r>
              <a:rPr lang="en-US" sz="1200" b="1" dirty="0"/>
              <a:t>RSI (Relative Strength Index)</a:t>
            </a:r>
            <a:r>
              <a:rPr lang="en-US" sz="1200" dirty="0"/>
              <a:t>: Measures the magnitude of recent price changes to evaluate overbought/oversold conditions (14-day window).</a:t>
            </a:r>
          </a:p>
          <a:p>
            <a:pPr marL="0" indent="0">
              <a:buNone/>
            </a:pPr>
            <a:r>
              <a:rPr lang="en-US" sz="1200" b="1" dirty="0"/>
              <a:t>MACD (Moving Average Convergence Divergence)</a:t>
            </a:r>
            <a:r>
              <a:rPr lang="en-US" sz="1200" dirty="0"/>
              <a:t>: Difference between 12-day and 26-day exponential moving averages, used for trend analysis.</a:t>
            </a:r>
          </a:p>
          <a:p>
            <a:pPr marL="0" indent="0">
              <a:buNone/>
            </a:pPr>
            <a:r>
              <a:rPr lang="en-US" sz="1200" b="1" dirty="0"/>
              <a:t>Bollinger Bands</a:t>
            </a:r>
            <a:r>
              <a:rPr lang="en-US" sz="1200" dirty="0"/>
              <a:t>: Upper and lower bands that show the range of expected price movement (based on 20-day moving average and standard deviation).</a:t>
            </a:r>
          </a:p>
          <a:p>
            <a:pPr marL="0" indent="0">
              <a:buNone/>
            </a:pPr>
            <a:r>
              <a:rPr lang="en-US" sz="1200" b="1" dirty="0" err="1"/>
              <a:t>Volume_MA</a:t>
            </a:r>
            <a:r>
              <a:rPr lang="en-US" sz="1200" dirty="0"/>
              <a:t>: 20-day moving average of trade volume.</a:t>
            </a:r>
          </a:p>
          <a:p>
            <a:pPr marL="0" indent="0">
              <a:buNone/>
            </a:pPr>
            <a:r>
              <a:rPr lang="en-US" sz="1200" b="1" dirty="0" err="1"/>
              <a:t>Volume_Rate</a:t>
            </a:r>
            <a:r>
              <a:rPr lang="en-US" sz="1200" dirty="0"/>
              <a:t>: Ratio of current trading volume to the 20-day volume moving average, indicating unusual activity.</a:t>
            </a:r>
          </a:p>
        </p:txBody>
      </p:sp>
    </p:spTree>
    <p:extLst>
      <p:ext uri="{BB962C8B-B14F-4D97-AF65-F5344CB8AC3E}">
        <p14:creationId xmlns:p14="http://schemas.microsoft.com/office/powerpoint/2010/main" val="336318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16A5-E510-8AAE-B602-8ED65786BF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3758354-886C-80C3-778F-BD7C097AA343}"/>
              </a:ext>
            </a:extLst>
          </p:cNvPr>
          <p:cNvSpPr txBox="1">
            <a:spLocks/>
          </p:cNvSpPr>
          <p:nvPr/>
        </p:nvSpPr>
        <p:spPr>
          <a:xfrm>
            <a:off x="563145" y="1700730"/>
            <a:ext cx="4772783" cy="3276384"/>
          </a:xfrm>
          <a:prstGeom prst="rect">
            <a:avLst/>
          </a:prstGeom>
          <a:solidFill>
            <a:schemeClr val="accent4">
              <a:lumMod val="20000"/>
              <a:lumOff val="80000"/>
            </a:schemeClr>
          </a:solidFill>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Before the </a:t>
            </a:r>
            <a:r>
              <a:rPr lang="en-US" sz="2000" b="1" dirty="0"/>
              <a:t>2008 financial crisis</a:t>
            </a:r>
            <a:r>
              <a:rPr lang="en-US" sz="2000" dirty="0"/>
              <a:t>, many risky financial deals (like derivatives) were made without clear records or oversight. When the crisis hit, regulators had </a:t>
            </a:r>
            <a:r>
              <a:rPr lang="en-US" sz="2000" b="1" dirty="0"/>
              <a:t>no clear picture</a:t>
            </a:r>
            <a:r>
              <a:rPr lang="en-US" sz="2000" dirty="0"/>
              <a:t> of how much risk was actually in the system, making it hard to respond quickly and prevent a collapse</a:t>
            </a:r>
          </a:p>
        </p:txBody>
      </p:sp>
      <p:sp>
        <p:nvSpPr>
          <p:cNvPr id="3" name="Text Placeholder 2">
            <a:extLst>
              <a:ext uri="{FF2B5EF4-FFF2-40B4-BE49-F238E27FC236}">
                <a16:creationId xmlns:a16="http://schemas.microsoft.com/office/drawing/2014/main" id="{ECA99E25-846E-304F-26FF-E908E00D4C6C}"/>
              </a:ext>
            </a:extLst>
          </p:cNvPr>
          <p:cNvSpPr txBox="1">
            <a:spLocks/>
          </p:cNvSpPr>
          <p:nvPr/>
        </p:nvSpPr>
        <p:spPr>
          <a:xfrm>
            <a:off x="5850430" y="1627367"/>
            <a:ext cx="5038725" cy="2824480"/>
          </a:xfrm>
          <a:prstGeom prst="rect">
            <a:avLst/>
          </a:prstGeom>
        </p:spPr>
        <p:txBody>
          <a:bodyPr>
            <a:noAutofit/>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dirty="0"/>
          </a:p>
          <a:p>
            <a:endParaRPr lang="en-US" sz="4000" dirty="0"/>
          </a:p>
        </p:txBody>
      </p:sp>
      <p:pic>
        <p:nvPicPr>
          <p:cNvPr id="4" name="Picture 3">
            <a:extLst>
              <a:ext uri="{FF2B5EF4-FFF2-40B4-BE49-F238E27FC236}">
                <a16:creationId xmlns:a16="http://schemas.microsoft.com/office/drawing/2014/main" id="{B5792AD4-444E-ADC6-27B2-74D0F91F95F0}"/>
              </a:ext>
            </a:extLst>
          </p:cNvPr>
          <p:cNvPicPr>
            <a:picLocks noChangeAspect="1"/>
          </p:cNvPicPr>
          <p:nvPr/>
        </p:nvPicPr>
        <p:blipFill>
          <a:blip r:embed="rId2"/>
          <a:stretch>
            <a:fillRect/>
          </a:stretch>
        </p:blipFill>
        <p:spPr>
          <a:xfrm>
            <a:off x="5749724" y="1216547"/>
            <a:ext cx="6248400" cy="4610100"/>
          </a:xfrm>
          <a:prstGeom prst="rect">
            <a:avLst/>
          </a:prstGeom>
        </p:spPr>
      </p:pic>
    </p:spTree>
    <p:extLst>
      <p:ext uri="{BB962C8B-B14F-4D97-AF65-F5344CB8AC3E}">
        <p14:creationId xmlns:p14="http://schemas.microsoft.com/office/powerpoint/2010/main" val="395866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B7A538C-781F-AC55-8D51-55D5EE834EEA}"/>
              </a:ext>
            </a:extLst>
          </p:cNvPr>
          <p:cNvCxnSpPr>
            <a:cxnSpLocks/>
          </p:cNvCxnSpPr>
          <p:nvPr/>
        </p:nvCxnSpPr>
        <p:spPr>
          <a:xfrm>
            <a:off x="474388" y="762564"/>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EC74004-4FEF-8E5E-AEB1-31C4F3F05E05}"/>
              </a:ext>
            </a:extLst>
          </p:cNvPr>
          <p:cNvSpPr txBox="1">
            <a:spLocks/>
          </p:cNvSpPr>
          <p:nvPr/>
        </p:nvSpPr>
        <p:spPr>
          <a:xfrm>
            <a:off x="474388" y="337418"/>
            <a:ext cx="10879138" cy="387798"/>
          </a:xfrm>
          <a:prstGeom prst="rect">
            <a:avLst/>
          </a:prstGeom>
        </p:spPr>
        <p:txBody>
          <a:bodyPr vert="horz" lIns="0" tIns="0" rIns="0" bIns="0" rtlCol="0" anchor="b" anchorCtr="0">
            <a:spAutoFit/>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b="1" dirty="0"/>
              <a:t>The Unsolved Problem: Data is Messy!</a:t>
            </a:r>
          </a:p>
        </p:txBody>
      </p:sp>
      <p:sp>
        <p:nvSpPr>
          <p:cNvPr id="7" name="Rectangle 6">
            <a:extLst>
              <a:ext uri="{FF2B5EF4-FFF2-40B4-BE49-F238E27FC236}">
                <a16:creationId xmlns:a16="http://schemas.microsoft.com/office/drawing/2014/main" id="{7D736E7F-1865-DA8C-A2EA-834F2FA232F9}"/>
              </a:ext>
            </a:extLst>
          </p:cNvPr>
          <p:cNvSpPr/>
          <p:nvPr/>
        </p:nvSpPr>
        <p:spPr>
          <a:xfrm>
            <a:off x="474387" y="869629"/>
            <a:ext cx="9200065" cy="4308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b">
            <a:spAutoFit/>
          </a:bodyPr>
          <a:lstStyle/>
          <a:p>
            <a:r>
              <a:rPr lang="en-US" sz="2800" b="1" dirty="0">
                <a:solidFill>
                  <a:schemeClr val="accent3">
                    <a:lumMod val="75000"/>
                  </a:schemeClr>
                </a:solidFill>
              </a:rPr>
              <a:t>Global Financial Market Data Harmonization</a:t>
            </a:r>
            <a:endParaRPr lang="en-US" sz="2800" b="1" dirty="0">
              <a:solidFill>
                <a:schemeClr val="accent3">
                  <a:lumMod val="75000"/>
                </a:schemeClr>
              </a:solidFill>
              <a:cs typeface="Arial"/>
            </a:endParaRPr>
          </a:p>
        </p:txBody>
      </p:sp>
      <p:cxnSp>
        <p:nvCxnSpPr>
          <p:cNvPr id="9" name="Straight Connector 8">
            <a:extLst>
              <a:ext uri="{FF2B5EF4-FFF2-40B4-BE49-F238E27FC236}">
                <a16:creationId xmlns:a16="http://schemas.microsoft.com/office/drawing/2014/main" id="{EF918A48-B96F-7EEA-22A5-70CC7C130AEA}"/>
              </a:ext>
            </a:extLst>
          </p:cNvPr>
          <p:cNvCxnSpPr>
            <a:cxnSpLocks/>
          </p:cNvCxnSpPr>
          <p:nvPr/>
        </p:nvCxnSpPr>
        <p:spPr>
          <a:xfrm>
            <a:off x="474387" y="1351203"/>
            <a:ext cx="92000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5E76104-6896-46FB-10E7-59FEF169744D}"/>
              </a:ext>
            </a:extLst>
          </p:cNvPr>
          <p:cNvSpPr txBox="1"/>
          <p:nvPr/>
        </p:nvSpPr>
        <p:spPr>
          <a:xfrm>
            <a:off x="474387" y="1521399"/>
            <a:ext cx="9520708" cy="4576899"/>
          </a:xfrm>
          <a:prstGeom prst="rect">
            <a:avLst/>
          </a:prstGeom>
          <a:solidFill>
            <a:schemeClr val="bg2"/>
          </a:solidFill>
        </p:spPr>
        <p:txBody>
          <a:bodyPr wrap="square" lIns="91440" tIns="137160" rIns="91440" bIns="137160" anchor="t">
            <a:noAutofit/>
          </a:bodyPr>
          <a:lstStyle/>
          <a:p>
            <a:endParaRPr lang="en-US" b="1" dirty="0"/>
          </a:p>
          <a:p>
            <a:r>
              <a:rPr lang="en-US" dirty="0"/>
              <a:t>Even though financial firms are now </a:t>
            </a:r>
            <a:r>
              <a:rPr lang="en-US" b="1" dirty="0"/>
              <a:t>reporting more data</a:t>
            </a:r>
            <a:r>
              <a:rPr lang="en-US" dirty="0"/>
              <a:t>, the problem is that </a:t>
            </a:r>
            <a:r>
              <a:rPr lang="en-US" b="1" dirty="0"/>
              <a:t>different countries and markets use different formats, rules, and definitions</a:t>
            </a:r>
            <a:r>
              <a:rPr lang="en-US" dirty="0"/>
              <a:t> when collecting this data. This makes it </a:t>
            </a:r>
            <a:r>
              <a:rPr lang="en-US" b="1" dirty="0"/>
              <a:t>hard to combine everything into a single, clear picture</a:t>
            </a:r>
            <a:r>
              <a:rPr lang="en-US" dirty="0"/>
              <a:t> for regulators.</a:t>
            </a:r>
          </a:p>
          <a:p>
            <a:endParaRPr lang="en-US" dirty="0"/>
          </a:p>
          <a:p>
            <a:r>
              <a:rPr lang="en-US" dirty="0"/>
              <a:t>For example:</a:t>
            </a:r>
          </a:p>
          <a:p>
            <a:pPr>
              <a:buFont typeface="Arial" panose="020B0604020202020204" pitchFamily="34" charset="0"/>
              <a:buChar char="•"/>
            </a:pPr>
            <a:r>
              <a:rPr lang="en-US" dirty="0"/>
              <a:t>The </a:t>
            </a:r>
            <a:r>
              <a:rPr lang="en-US" b="1" dirty="0"/>
              <a:t>U.S.</a:t>
            </a:r>
            <a:r>
              <a:rPr lang="en-US" dirty="0"/>
              <a:t> might record a trade as </a:t>
            </a:r>
            <a:r>
              <a:rPr lang="en-US" b="1" dirty="0"/>
              <a:t>"Interest Rate Swap"</a:t>
            </a:r>
            <a:r>
              <a:rPr lang="en-US" dirty="0"/>
              <a:t>, while the </a:t>
            </a:r>
            <a:r>
              <a:rPr lang="en-US" b="1" dirty="0"/>
              <a:t>EU</a:t>
            </a:r>
            <a:r>
              <a:rPr lang="en-US" dirty="0"/>
              <a:t> calls it </a:t>
            </a:r>
            <a:r>
              <a:rPr lang="en-US" b="1" dirty="0"/>
              <a:t>"Fixed-to-Floating Agreement."</a:t>
            </a:r>
            <a:endParaRPr lang="en-US" dirty="0"/>
          </a:p>
          <a:p>
            <a:pPr>
              <a:buFont typeface="Arial" panose="020B0604020202020204" pitchFamily="34" charset="0"/>
              <a:buChar char="•"/>
            </a:pPr>
            <a:r>
              <a:rPr lang="en-US" dirty="0"/>
              <a:t>Some regulators require </a:t>
            </a:r>
            <a:r>
              <a:rPr lang="en-US" b="1" dirty="0"/>
              <a:t>detailed breakdowns</a:t>
            </a:r>
            <a:r>
              <a:rPr lang="en-US" dirty="0"/>
              <a:t>, while others just need </a:t>
            </a:r>
            <a:r>
              <a:rPr lang="en-US" b="1" dirty="0"/>
              <a:t>summary numbers</a:t>
            </a:r>
            <a:r>
              <a:rPr lang="en-US" dirty="0"/>
              <a:t>.</a:t>
            </a:r>
          </a:p>
          <a:p>
            <a:pPr>
              <a:buFont typeface="Arial" panose="020B0604020202020204" pitchFamily="34" charset="0"/>
              <a:buChar char="•"/>
            </a:pPr>
            <a:r>
              <a:rPr lang="en-US" dirty="0"/>
              <a:t>Different reporting systems </a:t>
            </a:r>
            <a:r>
              <a:rPr lang="en-US" b="1" dirty="0"/>
              <a:t>use different identifiers</a:t>
            </a:r>
            <a:r>
              <a:rPr lang="en-US" dirty="0"/>
              <a:t> for the same financial instruments.</a:t>
            </a:r>
          </a:p>
        </p:txBody>
      </p:sp>
    </p:spTree>
    <p:extLst>
      <p:ext uri="{BB962C8B-B14F-4D97-AF65-F5344CB8AC3E}">
        <p14:creationId xmlns:p14="http://schemas.microsoft.com/office/powerpoint/2010/main" val="222061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E9724-65F3-DBB2-67BC-CC1D398AC106}"/>
            </a:ext>
          </a:extLst>
        </p:cNvPr>
        <p:cNvGrpSpPr/>
        <p:nvPr/>
      </p:nvGrpSpPr>
      <p:grpSpPr>
        <a:xfrm>
          <a:off x="0" y="0"/>
          <a:ext cx="0" cy="0"/>
          <a:chOff x="0" y="0"/>
          <a:chExt cx="0" cy="0"/>
        </a:xfrm>
      </p:grpSpPr>
      <p:sp>
        <p:nvSpPr>
          <p:cNvPr id="2" name="Content Placeholder 7">
            <a:extLst>
              <a:ext uri="{FF2B5EF4-FFF2-40B4-BE49-F238E27FC236}">
                <a16:creationId xmlns:a16="http://schemas.microsoft.com/office/drawing/2014/main" id="{F6B5A277-F0A1-2E15-0DCA-EDFC0F26277E}"/>
              </a:ext>
            </a:extLst>
          </p:cNvPr>
          <p:cNvSpPr txBox="1">
            <a:spLocks/>
          </p:cNvSpPr>
          <p:nvPr/>
        </p:nvSpPr>
        <p:spPr>
          <a:xfrm>
            <a:off x="696594" y="1581297"/>
            <a:ext cx="10636581" cy="4159486"/>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Inconsistent data formats across exchanges</a:t>
            </a:r>
          </a:p>
          <a:p>
            <a:pPr>
              <a:buFont typeface="Arial" panose="020B0604020202020204" pitchFamily="34" charset="0"/>
              <a:buChar char="•"/>
            </a:pPr>
            <a:r>
              <a:rPr lang="en-US" dirty="0"/>
              <a:t>Different financial reporting standards</a:t>
            </a:r>
          </a:p>
          <a:p>
            <a:pPr>
              <a:buFont typeface="Arial" panose="020B0604020202020204" pitchFamily="34" charset="0"/>
              <a:buChar char="•"/>
            </a:pPr>
            <a:r>
              <a:rPr lang="en-US" dirty="0"/>
              <a:t>Lack of real-time risk assessment tools</a:t>
            </a:r>
          </a:p>
          <a:p>
            <a:pPr>
              <a:buFont typeface="Arial" panose="020B0604020202020204" pitchFamily="34" charset="0"/>
              <a:buChar char="•"/>
            </a:pPr>
            <a:r>
              <a:rPr lang="en-US" dirty="0"/>
              <a:t>Difficulties in cross-border data sharing</a:t>
            </a:r>
          </a:p>
          <a:p>
            <a:pPr>
              <a:buFont typeface="Arial" panose="020B0604020202020204" pitchFamily="34" charset="0"/>
              <a:buChar char="•"/>
            </a:pPr>
            <a:r>
              <a:rPr lang="en-US" b="1" dirty="0"/>
              <a:t>Data Fragmentation:</a:t>
            </a:r>
            <a:r>
              <a:rPr lang="en-US" dirty="0"/>
              <a:t> Multiple currencies, inconsistent market timestamps</a:t>
            </a:r>
          </a:p>
          <a:p>
            <a:pPr>
              <a:buFont typeface="Arial" panose="020B0604020202020204" pitchFamily="34" charset="0"/>
              <a:buChar char="•"/>
            </a:pPr>
            <a:r>
              <a:rPr lang="en-US" b="1" dirty="0"/>
              <a:t>Regulatory Burden:</a:t>
            </a:r>
            <a:r>
              <a:rPr lang="en-US" dirty="0"/>
              <a:t> Lack of standard identifiers (CUSIP, ISIN, SEDOL)</a:t>
            </a:r>
          </a:p>
          <a:p>
            <a:pPr>
              <a:buFont typeface="Arial" panose="020B0604020202020204" pitchFamily="34" charset="0"/>
              <a:buChar char="•"/>
            </a:pPr>
            <a:r>
              <a:rPr lang="en-US" b="1" dirty="0"/>
              <a:t>Risk Management Gaps:</a:t>
            </a:r>
            <a:r>
              <a:rPr lang="en-US" dirty="0"/>
              <a:t> Inability to detect anomalies in real time.</a:t>
            </a:r>
          </a:p>
          <a:p>
            <a:pPr>
              <a:buFont typeface="Arial" panose="020B0604020202020204" pitchFamily="34" charset="0"/>
              <a:buChar char="•"/>
            </a:pPr>
            <a:r>
              <a:rPr lang="en-US" b="1" dirty="0"/>
              <a:t>Compliance Issues:</a:t>
            </a:r>
            <a:r>
              <a:rPr lang="en-US" dirty="0"/>
              <a:t> Different jurisdictions impose unique regulations.</a:t>
            </a:r>
          </a:p>
        </p:txBody>
      </p:sp>
      <p:sp>
        <p:nvSpPr>
          <p:cNvPr id="3" name="Title 6">
            <a:extLst>
              <a:ext uri="{FF2B5EF4-FFF2-40B4-BE49-F238E27FC236}">
                <a16:creationId xmlns:a16="http://schemas.microsoft.com/office/drawing/2014/main" id="{9D32DD94-112D-A1FE-1709-3E2E3E5BF8BE}"/>
              </a:ext>
            </a:extLst>
          </p:cNvPr>
          <p:cNvSpPr txBox="1">
            <a:spLocks/>
          </p:cNvSpPr>
          <p:nvPr/>
        </p:nvSpPr>
        <p:spPr>
          <a:xfrm>
            <a:off x="474387" y="211382"/>
            <a:ext cx="10858787" cy="583831"/>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dirty="0"/>
              <a:t>Challenges</a:t>
            </a:r>
          </a:p>
        </p:txBody>
      </p:sp>
      <p:cxnSp>
        <p:nvCxnSpPr>
          <p:cNvPr id="4" name="Straight Connector 3">
            <a:extLst>
              <a:ext uri="{FF2B5EF4-FFF2-40B4-BE49-F238E27FC236}">
                <a16:creationId xmlns:a16="http://schemas.microsoft.com/office/drawing/2014/main" id="{1B65A885-6719-FF7D-09F1-0CE3C24E2F41}"/>
              </a:ext>
            </a:extLst>
          </p:cNvPr>
          <p:cNvCxnSpPr>
            <a:cxnSpLocks/>
          </p:cNvCxnSpPr>
          <p:nvPr/>
        </p:nvCxnSpPr>
        <p:spPr>
          <a:xfrm>
            <a:off x="474388" y="762564"/>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6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82575-FCA3-13CC-BF9B-2E28AA66242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317BEB7-A67F-D179-556A-7FA8B4CD5DD9}"/>
              </a:ext>
            </a:extLst>
          </p:cNvPr>
          <p:cNvCxnSpPr>
            <a:cxnSpLocks/>
          </p:cNvCxnSpPr>
          <p:nvPr/>
        </p:nvCxnSpPr>
        <p:spPr>
          <a:xfrm>
            <a:off x="474388" y="762564"/>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7">
            <a:extLst>
              <a:ext uri="{FF2B5EF4-FFF2-40B4-BE49-F238E27FC236}">
                <a16:creationId xmlns:a16="http://schemas.microsoft.com/office/drawing/2014/main" id="{159466E6-1BE3-C552-70D8-6D857FEEE0BB}"/>
              </a:ext>
            </a:extLst>
          </p:cNvPr>
          <p:cNvSpPr txBox="1">
            <a:spLocks/>
          </p:cNvSpPr>
          <p:nvPr/>
        </p:nvSpPr>
        <p:spPr>
          <a:xfrm>
            <a:off x="696593" y="979413"/>
            <a:ext cx="10636581" cy="4159486"/>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
              </a:spcBef>
              <a:spcAft>
                <a:spcPts val="100"/>
              </a:spcAft>
              <a:buNone/>
            </a:pPr>
            <a:endParaRPr lang="en-US" dirty="0"/>
          </a:p>
          <a:p>
            <a:r>
              <a:rPr lang="en-US" b="1" dirty="0"/>
              <a:t>Data Collection &amp; Preprocessing</a:t>
            </a:r>
          </a:p>
          <a:p>
            <a:pPr>
              <a:buFont typeface="Arial" panose="020B0604020202020204" pitchFamily="34" charset="0"/>
              <a:buChar char="•"/>
            </a:pPr>
            <a:r>
              <a:rPr lang="en-US" b="1" dirty="0"/>
              <a:t>Sources:</a:t>
            </a:r>
            <a:r>
              <a:rPr lang="en-US" dirty="0"/>
              <a:t> Market data from global exchanges.</a:t>
            </a:r>
          </a:p>
          <a:p>
            <a:pPr>
              <a:buFont typeface="Arial" panose="020B0604020202020204" pitchFamily="34" charset="0"/>
              <a:buChar char="•"/>
            </a:pPr>
            <a:r>
              <a:rPr lang="en-US" b="1" dirty="0"/>
              <a:t>Key Preprocessing Steps:</a:t>
            </a:r>
            <a:endParaRPr lang="en-US" dirty="0"/>
          </a:p>
          <a:p>
            <a:pPr marL="742950" lvl="1" indent="-285750">
              <a:buFont typeface="Arial" panose="020B0604020202020204" pitchFamily="34" charset="0"/>
              <a:buChar char="•"/>
            </a:pPr>
            <a:r>
              <a:rPr lang="en-US" dirty="0"/>
              <a:t>Convert </a:t>
            </a:r>
            <a:r>
              <a:rPr lang="en-US" b="1" dirty="0"/>
              <a:t>date formats</a:t>
            </a:r>
            <a:r>
              <a:rPr lang="en-US" dirty="0"/>
              <a:t> and sort transactions.</a:t>
            </a:r>
          </a:p>
          <a:p>
            <a:pPr marL="742950" lvl="1" indent="-285750">
              <a:buFont typeface="Arial" panose="020B0604020202020204" pitchFamily="34" charset="0"/>
              <a:buChar char="•"/>
            </a:pPr>
            <a:r>
              <a:rPr lang="en-US" dirty="0"/>
              <a:t>Compute </a:t>
            </a:r>
            <a:r>
              <a:rPr lang="en-US" b="1" dirty="0"/>
              <a:t>moving averages, volatility, and RSI</a:t>
            </a:r>
            <a:r>
              <a:rPr lang="en-US" dirty="0"/>
              <a:t>.</a:t>
            </a:r>
          </a:p>
          <a:p>
            <a:pPr marL="742950" lvl="1" indent="-285750">
              <a:buFont typeface="Arial" panose="020B0604020202020204" pitchFamily="34" charset="0"/>
              <a:buChar char="•"/>
            </a:pPr>
            <a:r>
              <a:rPr lang="en-US" dirty="0"/>
              <a:t>Standardize price, volume, and returns for ML models</a:t>
            </a:r>
          </a:p>
          <a:p>
            <a:pPr marL="457200" lvl="1" indent="0">
              <a:buNone/>
            </a:pPr>
            <a:endParaRPr lang="en-US" dirty="0"/>
          </a:p>
          <a:p>
            <a:pPr marL="192088" indent="-192088">
              <a:spcBef>
                <a:spcPts val="100"/>
              </a:spcBef>
              <a:spcAft>
                <a:spcPts val="100"/>
              </a:spcAft>
            </a:pPr>
            <a:r>
              <a:rPr lang="en-US" dirty="0"/>
              <a:t>LSTM for sequential trend prediction</a:t>
            </a:r>
          </a:p>
          <a:p>
            <a:pPr marL="192088" indent="-192088">
              <a:spcBef>
                <a:spcPts val="100"/>
              </a:spcBef>
              <a:spcAft>
                <a:spcPts val="100"/>
              </a:spcAft>
            </a:pPr>
            <a:r>
              <a:rPr lang="en-US" dirty="0"/>
              <a:t>Traditional ML models (RF, </a:t>
            </a:r>
            <a:r>
              <a:rPr lang="en-US" dirty="0" err="1"/>
              <a:t>XGBoost</a:t>
            </a:r>
            <a:r>
              <a:rPr lang="en-US" dirty="0"/>
              <a:t>, SVR, GBR) for trend forecasting</a:t>
            </a:r>
          </a:p>
          <a:p>
            <a:pPr marL="192088" indent="-192088">
              <a:spcBef>
                <a:spcPts val="100"/>
              </a:spcBef>
              <a:spcAft>
                <a:spcPts val="100"/>
              </a:spcAft>
            </a:pPr>
            <a:r>
              <a:rPr lang="en-US" dirty="0"/>
              <a:t>Isolation Forest for anomaly detection and risk management</a:t>
            </a:r>
          </a:p>
          <a:p>
            <a:pPr marL="457200" lvl="1" indent="0">
              <a:buNone/>
            </a:pPr>
            <a:endParaRPr lang="en-US" dirty="0"/>
          </a:p>
          <a:p>
            <a:pPr marL="457200" lvl="1" indent="0">
              <a:buNone/>
            </a:pPr>
            <a:endParaRPr lang="en-US" dirty="0"/>
          </a:p>
          <a:p>
            <a:pPr marL="0" indent="0">
              <a:spcBef>
                <a:spcPts val="100"/>
              </a:spcBef>
              <a:spcAft>
                <a:spcPts val="100"/>
              </a:spcAft>
              <a:buNone/>
            </a:pPr>
            <a:endParaRPr lang="en-US" dirty="0"/>
          </a:p>
          <a:p>
            <a:endParaRPr lang="en-US" dirty="0"/>
          </a:p>
        </p:txBody>
      </p:sp>
      <p:sp>
        <p:nvSpPr>
          <p:cNvPr id="6" name="Title 6">
            <a:extLst>
              <a:ext uri="{FF2B5EF4-FFF2-40B4-BE49-F238E27FC236}">
                <a16:creationId xmlns:a16="http://schemas.microsoft.com/office/drawing/2014/main" id="{A20F978C-3131-C3DB-EC4B-DF277497B0DC}"/>
              </a:ext>
            </a:extLst>
          </p:cNvPr>
          <p:cNvSpPr txBox="1">
            <a:spLocks/>
          </p:cNvSpPr>
          <p:nvPr/>
        </p:nvSpPr>
        <p:spPr>
          <a:xfrm>
            <a:off x="474387" y="211382"/>
            <a:ext cx="10858787" cy="583831"/>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dirty="0"/>
              <a:t>Proposed Machine Learning Solution</a:t>
            </a:r>
          </a:p>
        </p:txBody>
      </p:sp>
    </p:spTree>
    <p:extLst>
      <p:ext uri="{BB962C8B-B14F-4D97-AF65-F5344CB8AC3E}">
        <p14:creationId xmlns:p14="http://schemas.microsoft.com/office/powerpoint/2010/main" val="24767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FF4D5-15EA-8025-AC92-13DBBA062EC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794B1A-4574-18D4-4ECF-DF15206378A0}"/>
              </a:ext>
            </a:extLst>
          </p:cNvPr>
          <p:cNvCxnSpPr>
            <a:cxnSpLocks/>
          </p:cNvCxnSpPr>
          <p:nvPr/>
        </p:nvCxnSpPr>
        <p:spPr>
          <a:xfrm>
            <a:off x="474388" y="762564"/>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7">
            <a:extLst>
              <a:ext uri="{FF2B5EF4-FFF2-40B4-BE49-F238E27FC236}">
                <a16:creationId xmlns:a16="http://schemas.microsoft.com/office/drawing/2014/main" id="{814EA6B9-DF62-8A33-9911-797831BDFC74}"/>
              </a:ext>
            </a:extLst>
          </p:cNvPr>
          <p:cNvSpPr txBox="1">
            <a:spLocks/>
          </p:cNvSpPr>
          <p:nvPr/>
        </p:nvSpPr>
        <p:spPr>
          <a:xfrm>
            <a:off x="165903" y="1346395"/>
            <a:ext cx="5137047" cy="4541706"/>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Tech Stack Overview:</a:t>
            </a:r>
            <a:r>
              <a:rPr lang="en-US" dirty="0"/>
              <a:t> </a:t>
            </a:r>
            <a:endParaRPr lang="en-US" b="1" dirty="0"/>
          </a:p>
          <a:p>
            <a:r>
              <a:rPr lang="en-US" dirty="0"/>
              <a:t>Python with key libraries: Pandas, NumPy</a:t>
            </a:r>
          </a:p>
          <a:p>
            <a:pPr>
              <a:buFont typeface="Arial" panose="020B0604020202020204" pitchFamily="34" charset="0"/>
              <a:buChar char="•"/>
            </a:pPr>
            <a:r>
              <a:rPr lang="en-US" dirty="0"/>
              <a:t>ML frameworks: TensorFlow/</a:t>
            </a:r>
            <a:r>
              <a:rPr lang="en-US" dirty="0" err="1"/>
              <a:t>Keras</a:t>
            </a:r>
            <a:r>
              <a:rPr lang="en-US" dirty="0"/>
              <a:t> (LSTM), </a:t>
            </a:r>
          </a:p>
          <a:p>
            <a:pPr marL="0" indent="0">
              <a:buNone/>
            </a:pPr>
            <a:r>
              <a:rPr lang="en-US" dirty="0"/>
              <a:t>                                Scikit-learn, </a:t>
            </a:r>
            <a:r>
              <a:rPr lang="en-US" dirty="0" err="1"/>
              <a:t>XGBoost</a:t>
            </a:r>
            <a:endParaRPr lang="en-US" dirty="0"/>
          </a:p>
          <a:p>
            <a:pPr>
              <a:buFont typeface="Arial" panose="020B0604020202020204" pitchFamily="34" charset="0"/>
              <a:buChar char="•"/>
            </a:pPr>
            <a:r>
              <a:rPr lang="en-US" dirty="0"/>
              <a:t>Visualization: Matplotlib, Seaborn</a:t>
            </a:r>
          </a:p>
          <a:p>
            <a:pPr>
              <a:buFont typeface="Arial" panose="020B0604020202020204" pitchFamily="34" charset="0"/>
              <a:buChar char="•"/>
            </a:pPr>
            <a:r>
              <a:rPr lang="en-US" dirty="0"/>
              <a:t>Environment: Kaggle Notebooks</a:t>
            </a:r>
          </a:p>
          <a:p>
            <a:r>
              <a:rPr lang="en-US" b="1" dirty="0"/>
              <a:t>Architecture Diagram:</a:t>
            </a:r>
            <a:endParaRPr lang="en-US" dirty="0"/>
          </a:p>
          <a:p>
            <a:pPr>
              <a:buFont typeface="Arial" panose="020B0604020202020204" pitchFamily="34" charset="0"/>
              <a:buChar char="•"/>
            </a:pPr>
            <a:r>
              <a:rPr lang="en-US" dirty="0"/>
              <a:t>4-Layer Architecture: </a:t>
            </a:r>
          </a:p>
          <a:p>
            <a:pPr marL="742950" lvl="1" indent="-285750">
              <a:buFont typeface="Arial" panose="020B0604020202020204" pitchFamily="34" charset="0"/>
              <a:buChar char="•"/>
            </a:pPr>
            <a:r>
              <a:rPr lang="en-US" dirty="0"/>
              <a:t>Data Ingestion (Kaggle dataset input)</a:t>
            </a:r>
          </a:p>
          <a:p>
            <a:pPr marL="742950" lvl="1" indent="-285750">
              <a:buFont typeface="Arial" panose="020B0604020202020204" pitchFamily="34" charset="0"/>
              <a:buChar char="•"/>
            </a:pPr>
            <a:r>
              <a:rPr lang="en-US" dirty="0"/>
              <a:t>Feature Engineering (Technical indicators)</a:t>
            </a:r>
          </a:p>
          <a:p>
            <a:pPr marL="742950" lvl="1" indent="-285750">
              <a:buFont typeface="Arial" panose="020B0604020202020204" pitchFamily="34" charset="0"/>
              <a:buChar char="•"/>
            </a:pPr>
            <a:r>
              <a:rPr lang="en-US" dirty="0"/>
              <a:t>Model Processing (LSTM &amp; ML models)</a:t>
            </a:r>
          </a:p>
          <a:p>
            <a:pPr marL="742950" lvl="1" indent="-285750">
              <a:buFont typeface="Arial" panose="020B0604020202020204" pitchFamily="34" charset="0"/>
              <a:buChar char="•"/>
            </a:pPr>
            <a:r>
              <a:rPr lang="en-US" dirty="0"/>
              <a:t>Analysis Output (Metrics &amp; Visualization)</a:t>
            </a:r>
          </a:p>
          <a:p>
            <a:pPr marL="0" indent="0">
              <a:spcBef>
                <a:spcPts val="100"/>
              </a:spcBef>
              <a:spcAft>
                <a:spcPts val="100"/>
              </a:spcAft>
              <a:buNone/>
            </a:pPr>
            <a:endParaRPr lang="en-US" b="1" dirty="0"/>
          </a:p>
          <a:p>
            <a:endParaRPr lang="en-US" dirty="0"/>
          </a:p>
          <a:p>
            <a:endParaRPr lang="en-US" dirty="0"/>
          </a:p>
        </p:txBody>
      </p:sp>
      <p:sp>
        <p:nvSpPr>
          <p:cNvPr id="8" name="Title 6">
            <a:extLst>
              <a:ext uri="{FF2B5EF4-FFF2-40B4-BE49-F238E27FC236}">
                <a16:creationId xmlns:a16="http://schemas.microsoft.com/office/drawing/2014/main" id="{0A91D6F2-115F-7F1B-75CB-69DD7818CF17}"/>
              </a:ext>
            </a:extLst>
          </p:cNvPr>
          <p:cNvSpPr txBox="1">
            <a:spLocks/>
          </p:cNvSpPr>
          <p:nvPr/>
        </p:nvSpPr>
        <p:spPr>
          <a:xfrm>
            <a:off x="474387" y="211382"/>
            <a:ext cx="10858787" cy="583831"/>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a:t>Technical Implementation</a:t>
            </a:r>
          </a:p>
        </p:txBody>
      </p:sp>
      <p:sp>
        <p:nvSpPr>
          <p:cNvPr id="2" name="Content Placeholder 7">
            <a:extLst>
              <a:ext uri="{FF2B5EF4-FFF2-40B4-BE49-F238E27FC236}">
                <a16:creationId xmlns:a16="http://schemas.microsoft.com/office/drawing/2014/main" id="{B11D7152-930A-8CB8-5CBB-7C3E7325D653}"/>
              </a:ext>
            </a:extLst>
          </p:cNvPr>
          <p:cNvSpPr txBox="1">
            <a:spLocks/>
          </p:cNvSpPr>
          <p:nvPr/>
        </p:nvSpPr>
        <p:spPr>
          <a:xfrm>
            <a:off x="6632294" y="1313747"/>
            <a:ext cx="5393802" cy="4449104"/>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Data Usage:</a:t>
            </a:r>
            <a:endParaRPr lang="en-US" dirty="0"/>
          </a:p>
          <a:p>
            <a:pPr>
              <a:buFont typeface="Arial" panose="020B0604020202020204" pitchFamily="34" charset="0"/>
              <a:buChar char="•"/>
            </a:pPr>
            <a:r>
              <a:rPr lang="en-US" dirty="0"/>
              <a:t>Source: Kaggle </a:t>
            </a:r>
            <a:r>
              <a:rPr lang="en-US" b="1" i="0" dirty="0">
                <a:solidFill>
                  <a:srgbClr val="202124"/>
                </a:solidFill>
                <a:effectLst/>
                <a:latin typeface="zeitung"/>
              </a:rPr>
              <a:t>Stock Exchange Data </a:t>
            </a:r>
            <a:r>
              <a:rPr lang="en-US" dirty="0"/>
              <a:t>dataset</a:t>
            </a:r>
          </a:p>
          <a:p>
            <a:pPr>
              <a:buFont typeface="Arial" panose="020B0604020202020204" pitchFamily="34" charset="0"/>
              <a:buChar char="•"/>
            </a:pPr>
            <a:r>
              <a:rPr lang="en-US" dirty="0"/>
              <a:t>Preprocessing: Data cleaning, normalization</a:t>
            </a:r>
          </a:p>
          <a:p>
            <a:pPr>
              <a:buFont typeface="Arial" panose="020B0604020202020204" pitchFamily="34" charset="0"/>
              <a:buChar char="•"/>
            </a:pPr>
            <a:r>
              <a:rPr lang="en-US" dirty="0"/>
              <a:t>Feature Engineering: RSI, MACD, Bollinger Bands, Moving Averages</a:t>
            </a:r>
          </a:p>
          <a:p>
            <a:pPr>
              <a:buFont typeface="Arial" panose="020B0604020202020204" pitchFamily="34" charset="0"/>
              <a:buChar char="•"/>
            </a:pPr>
            <a:r>
              <a:rPr lang="en-US" dirty="0"/>
              <a:t>AI Considerations: Regular validation, bias monitoring, cross-validation</a:t>
            </a:r>
          </a:p>
          <a:p>
            <a:r>
              <a:rPr lang="en-US" b="1" dirty="0"/>
              <a:t>Model Performance and Results:</a:t>
            </a:r>
            <a:endParaRPr lang="en-US" dirty="0"/>
          </a:p>
          <a:p>
            <a:pPr>
              <a:buFont typeface="Arial" panose="020B0604020202020204" pitchFamily="34" charset="0"/>
              <a:buChar char="•"/>
            </a:pPr>
            <a:r>
              <a:rPr lang="en-US" dirty="0"/>
              <a:t>Model Accuracy: </a:t>
            </a:r>
          </a:p>
          <a:p>
            <a:pPr marL="742950" lvl="1" indent="-285750">
              <a:buFont typeface="Arial" panose="020B0604020202020204" pitchFamily="34" charset="0"/>
              <a:buChar char="•"/>
            </a:pPr>
            <a:r>
              <a:rPr lang="en-US" dirty="0"/>
              <a:t>LSTM: 86%</a:t>
            </a:r>
          </a:p>
          <a:p>
            <a:pPr marL="742950" lvl="1" indent="-285750">
              <a:buFont typeface="Arial" panose="020B0604020202020204" pitchFamily="34" charset="0"/>
              <a:buChar char="•"/>
            </a:pPr>
            <a:r>
              <a:rPr lang="en-US" dirty="0"/>
              <a:t>Random Forest: 83%</a:t>
            </a:r>
          </a:p>
          <a:p>
            <a:pPr marL="742950" lvl="1" indent="-285750">
              <a:buFont typeface="Arial" panose="020B0604020202020204" pitchFamily="34" charset="0"/>
              <a:buChar char="•"/>
            </a:pPr>
            <a:r>
              <a:rPr lang="en-US" dirty="0" err="1"/>
              <a:t>XGBoost</a:t>
            </a:r>
            <a:r>
              <a:rPr lang="en-US" dirty="0"/>
              <a:t>: 85%</a:t>
            </a:r>
          </a:p>
          <a:p>
            <a:pPr marL="192088" indent="-192088">
              <a:spcBef>
                <a:spcPts val="100"/>
              </a:spcBef>
              <a:spcAft>
                <a:spcPts val="100"/>
              </a:spcAft>
            </a:pPr>
            <a:endParaRPr lang="en-US" dirty="0"/>
          </a:p>
          <a:p>
            <a:pPr marL="0" indent="0">
              <a:spcBef>
                <a:spcPts val="100"/>
              </a:spcBef>
              <a:spcAft>
                <a:spcPts val="100"/>
              </a:spcAft>
              <a:buNone/>
            </a:pPr>
            <a:endParaRPr lang="en-US" b="1" dirty="0"/>
          </a:p>
          <a:p>
            <a:endParaRPr lang="en-US" dirty="0"/>
          </a:p>
          <a:p>
            <a:endParaRPr lang="en-US" dirty="0"/>
          </a:p>
        </p:txBody>
      </p:sp>
    </p:spTree>
    <p:extLst>
      <p:ext uri="{BB962C8B-B14F-4D97-AF65-F5344CB8AC3E}">
        <p14:creationId xmlns:p14="http://schemas.microsoft.com/office/powerpoint/2010/main" val="226174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0AE0B-2321-984E-3BAD-C1820636878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B1182EE-C605-96FC-0077-D246401158AF}"/>
              </a:ext>
            </a:extLst>
          </p:cNvPr>
          <p:cNvCxnSpPr>
            <a:cxnSpLocks/>
          </p:cNvCxnSpPr>
          <p:nvPr/>
        </p:nvCxnSpPr>
        <p:spPr>
          <a:xfrm>
            <a:off x="474388" y="762564"/>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7">
            <a:extLst>
              <a:ext uri="{FF2B5EF4-FFF2-40B4-BE49-F238E27FC236}">
                <a16:creationId xmlns:a16="http://schemas.microsoft.com/office/drawing/2014/main" id="{2A35CD4E-7C9E-55F1-5C1B-1A429C7A2BB1}"/>
              </a:ext>
            </a:extLst>
          </p:cNvPr>
          <p:cNvSpPr txBox="1">
            <a:spLocks/>
          </p:cNvSpPr>
          <p:nvPr/>
        </p:nvSpPr>
        <p:spPr>
          <a:xfrm>
            <a:off x="291481" y="997465"/>
            <a:ext cx="5981998" cy="5519079"/>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Potential Path to Production:</a:t>
            </a:r>
            <a:endParaRPr lang="en-US" dirty="0"/>
          </a:p>
          <a:p>
            <a:pPr>
              <a:buFont typeface="Arial" panose="020B0604020202020204" pitchFamily="34" charset="0"/>
              <a:buChar char="•"/>
            </a:pPr>
            <a:r>
              <a:rPr lang="en-US" dirty="0"/>
              <a:t>Phase 1: Docker containerization for easy deployment</a:t>
            </a:r>
          </a:p>
          <a:p>
            <a:pPr>
              <a:buFont typeface="Arial" panose="020B0604020202020204" pitchFamily="34" charset="0"/>
              <a:buChar char="•"/>
            </a:pPr>
            <a:r>
              <a:rPr lang="en-US" dirty="0"/>
              <a:t>Phase 2: CI/CD pipeline using Jenkins/GitHub Actions</a:t>
            </a:r>
          </a:p>
          <a:p>
            <a:pPr>
              <a:buFont typeface="Arial" panose="020B0604020202020204" pitchFamily="34" charset="0"/>
              <a:buChar char="•"/>
            </a:pPr>
            <a:r>
              <a:rPr lang="en-US" dirty="0"/>
              <a:t>Phase 3: Cloud deployment (AWS/Azure) for scalability</a:t>
            </a:r>
          </a:p>
          <a:p>
            <a:pPr>
              <a:buFont typeface="Arial" panose="020B0604020202020204" pitchFamily="34" charset="0"/>
              <a:buChar char="•"/>
            </a:pPr>
            <a:r>
              <a:rPr lang="en-US" dirty="0"/>
              <a:t>Phase 4: API development for external integrations</a:t>
            </a:r>
          </a:p>
          <a:p>
            <a:pPr>
              <a:buFont typeface="Arial" panose="020B0604020202020204" pitchFamily="34" charset="0"/>
              <a:buChar char="•"/>
            </a:pPr>
            <a:r>
              <a:rPr lang="en-US" dirty="0"/>
              <a:t>Phase 5: Monitoring setup using Grafana/Prometheus</a:t>
            </a:r>
          </a:p>
          <a:p>
            <a:r>
              <a:rPr lang="en-US" b="1" dirty="0"/>
              <a:t>Scalability at Enterprise Level:</a:t>
            </a:r>
            <a:endParaRPr lang="en-US" dirty="0"/>
          </a:p>
          <a:p>
            <a:pPr>
              <a:buFont typeface="Arial" panose="020B0604020202020204" pitchFamily="34" charset="0"/>
              <a:buChar char="•"/>
            </a:pPr>
            <a:r>
              <a:rPr lang="en-US" dirty="0"/>
              <a:t>Distributed processing using Apache Spark</a:t>
            </a:r>
          </a:p>
          <a:p>
            <a:pPr>
              <a:buFont typeface="Arial" panose="020B0604020202020204" pitchFamily="34" charset="0"/>
              <a:buChar char="•"/>
            </a:pPr>
            <a:r>
              <a:rPr lang="en-US" dirty="0"/>
              <a:t>Load balancing for high-volume data processing</a:t>
            </a:r>
          </a:p>
          <a:p>
            <a:pPr>
              <a:buFont typeface="Arial" panose="020B0604020202020204" pitchFamily="34" charset="0"/>
              <a:buChar char="•"/>
            </a:pPr>
            <a:r>
              <a:rPr lang="en-US" dirty="0"/>
              <a:t>Auto-scaling based on market activity</a:t>
            </a:r>
          </a:p>
          <a:p>
            <a:pPr>
              <a:buFont typeface="Arial" panose="020B0604020202020204" pitchFamily="34" charset="0"/>
              <a:buChar char="•"/>
            </a:pPr>
            <a:r>
              <a:rPr lang="en-US" dirty="0"/>
              <a:t>Real-time data processing capabilities</a:t>
            </a:r>
          </a:p>
          <a:p>
            <a:pPr>
              <a:buFont typeface="Arial" panose="020B0604020202020204" pitchFamily="34" charset="0"/>
              <a:buChar char="•"/>
            </a:pPr>
            <a:r>
              <a:rPr lang="en-US" dirty="0"/>
              <a:t>Data storage optimization using data lakes</a:t>
            </a:r>
          </a:p>
          <a:p>
            <a:pPr marL="192088" indent="-192088">
              <a:spcBef>
                <a:spcPts val="100"/>
              </a:spcBef>
              <a:spcAft>
                <a:spcPts val="100"/>
              </a:spcAft>
            </a:pPr>
            <a:endParaRPr lang="en-US" spc="-20" dirty="0"/>
          </a:p>
          <a:p>
            <a:pPr marL="192088" indent="-192088">
              <a:spcBef>
                <a:spcPts val="100"/>
              </a:spcBef>
              <a:spcAft>
                <a:spcPts val="100"/>
              </a:spcAft>
            </a:pPr>
            <a:endParaRPr lang="en-US" b="1" dirty="0"/>
          </a:p>
          <a:p>
            <a:endParaRPr lang="en-US" dirty="0"/>
          </a:p>
          <a:p>
            <a:endParaRPr lang="en-US" dirty="0"/>
          </a:p>
        </p:txBody>
      </p:sp>
      <p:sp>
        <p:nvSpPr>
          <p:cNvPr id="3" name="Title 6">
            <a:extLst>
              <a:ext uri="{FF2B5EF4-FFF2-40B4-BE49-F238E27FC236}">
                <a16:creationId xmlns:a16="http://schemas.microsoft.com/office/drawing/2014/main" id="{23A7EA9D-2C5E-3244-5714-C922741E7AA2}"/>
              </a:ext>
            </a:extLst>
          </p:cNvPr>
          <p:cNvSpPr txBox="1">
            <a:spLocks/>
          </p:cNvSpPr>
          <p:nvPr/>
        </p:nvSpPr>
        <p:spPr>
          <a:xfrm>
            <a:off x="474387" y="211382"/>
            <a:ext cx="10858787" cy="583831"/>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a:cs typeface="Arial"/>
              </a:rPr>
              <a:t>Industry Impact, Collaboration and Production Viability</a:t>
            </a:r>
          </a:p>
        </p:txBody>
      </p:sp>
      <p:sp>
        <p:nvSpPr>
          <p:cNvPr id="6" name="TextBox 5">
            <a:extLst>
              <a:ext uri="{FF2B5EF4-FFF2-40B4-BE49-F238E27FC236}">
                <a16:creationId xmlns:a16="http://schemas.microsoft.com/office/drawing/2014/main" id="{19D81764-FB0C-B98A-A841-F76CF4BC8204}"/>
              </a:ext>
            </a:extLst>
          </p:cNvPr>
          <p:cNvSpPr txBox="1"/>
          <p:nvPr/>
        </p:nvSpPr>
        <p:spPr>
          <a:xfrm>
            <a:off x="6273479" y="939158"/>
            <a:ext cx="6099858" cy="5909310"/>
          </a:xfrm>
          <a:prstGeom prst="rect">
            <a:avLst/>
          </a:prstGeom>
          <a:noFill/>
        </p:spPr>
        <p:txBody>
          <a:bodyPr wrap="square">
            <a:spAutoFit/>
          </a:bodyPr>
          <a:lstStyle/>
          <a:p>
            <a:r>
              <a:rPr lang="en-US" b="1" dirty="0"/>
              <a:t>Collaboration with Industry Partners:</a:t>
            </a:r>
            <a:endParaRPr lang="en-US" dirty="0"/>
          </a:p>
          <a:p>
            <a:pPr>
              <a:buFont typeface="Arial" panose="020B0604020202020204" pitchFamily="34" charset="0"/>
              <a:buChar char="•"/>
            </a:pPr>
            <a:r>
              <a:rPr lang="en-US" dirty="0"/>
              <a:t>Used publicly available Kaggle dataset</a:t>
            </a:r>
          </a:p>
          <a:p>
            <a:endParaRPr lang="en-US" dirty="0"/>
          </a:p>
          <a:p>
            <a:pPr>
              <a:buFont typeface="Arial" panose="020B0604020202020204" pitchFamily="34" charset="0"/>
              <a:buChar char="•"/>
            </a:pPr>
            <a:r>
              <a:rPr lang="en-US" dirty="0"/>
              <a:t>Potential for future partnerships with: </a:t>
            </a:r>
          </a:p>
          <a:p>
            <a:pPr marL="742950" lvl="1" indent="-285750">
              <a:buFont typeface="Arial" panose="020B0604020202020204" pitchFamily="34" charset="0"/>
              <a:buChar char="•"/>
            </a:pPr>
            <a:r>
              <a:rPr lang="en-US" dirty="0"/>
              <a:t>Financial institutions</a:t>
            </a:r>
          </a:p>
          <a:p>
            <a:pPr marL="742950" lvl="1" indent="-285750">
              <a:buFont typeface="Arial" panose="020B0604020202020204" pitchFamily="34" charset="0"/>
              <a:buChar char="•"/>
            </a:pPr>
            <a:r>
              <a:rPr lang="en-US" dirty="0"/>
              <a:t>Market data providers</a:t>
            </a:r>
          </a:p>
          <a:p>
            <a:pPr marL="742950" lvl="1" indent="-285750">
              <a:buFont typeface="Arial" panose="020B0604020202020204" pitchFamily="34" charset="0"/>
              <a:buChar char="•"/>
            </a:pPr>
            <a:r>
              <a:rPr lang="en-US" dirty="0"/>
              <a:t>Regulatory bodies</a:t>
            </a:r>
          </a:p>
          <a:p>
            <a:pPr lvl="1"/>
            <a:endParaRPr lang="en-US" dirty="0"/>
          </a:p>
          <a:p>
            <a:pPr>
              <a:buFont typeface="Arial" panose="020B0604020202020204" pitchFamily="34" charset="0"/>
              <a:buChar char="•"/>
            </a:pPr>
            <a:r>
              <a:rPr lang="en-US" dirty="0"/>
              <a:t>Open for community feedback and contributions</a:t>
            </a:r>
          </a:p>
          <a:p>
            <a:endParaRPr lang="en-US" dirty="0"/>
          </a:p>
          <a:p>
            <a:r>
              <a:rPr lang="en-US" b="1" dirty="0"/>
              <a:t>Challenges and Limitations:</a:t>
            </a:r>
          </a:p>
          <a:p>
            <a:endParaRPr lang="en-US" dirty="0"/>
          </a:p>
          <a:p>
            <a:pPr>
              <a:buFont typeface="+mj-lt"/>
              <a:buAutoNum type="arabicPeriod"/>
            </a:pPr>
            <a:r>
              <a:rPr lang="en-US" dirty="0"/>
              <a:t>Technical Challenges: </a:t>
            </a:r>
          </a:p>
          <a:p>
            <a:pPr marL="742950" lvl="1" indent="-285750">
              <a:buFont typeface="+mj-lt"/>
              <a:buAutoNum type="arabicPeriod"/>
            </a:pPr>
            <a:r>
              <a:rPr lang="en-US" dirty="0"/>
              <a:t>Real-time data processing latency</a:t>
            </a:r>
          </a:p>
          <a:p>
            <a:pPr marL="742950" lvl="1" indent="-285750">
              <a:buFont typeface="+mj-lt"/>
              <a:buAutoNum type="arabicPeriod"/>
            </a:pPr>
            <a:r>
              <a:rPr lang="en-US" dirty="0"/>
              <a:t>Model retraining requirements</a:t>
            </a:r>
          </a:p>
          <a:p>
            <a:pPr marL="742950" lvl="1" indent="-285750">
              <a:buFont typeface="+mj-lt"/>
              <a:buAutoNum type="arabicPeriod"/>
            </a:pPr>
            <a:r>
              <a:rPr lang="en-US" dirty="0"/>
              <a:t>Data storage costs</a:t>
            </a:r>
          </a:p>
          <a:p>
            <a:pPr>
              <a:buFont typeface="+mj-lt"/>
              <a:buAutoNum type="arabicPeriod"/>
            </a:pPr>
            <a:r>
              <a:rPr lang="en-US" dirty="0"/>
              <a:t>Business Limitations: </a:t>
            </a:r>
          </a:p>
          <a:p>
            <a:pPr marL="742950" lvl="1" indent="-285750">
              <a:buFont typeface="+mj-lt"/>
              <a:buAutoNum type="arabicPeriod"/>
            </a:pPr>
            <a:r>
              <a:rPr lang="en-US" dirty="0"/>
              <a:t>Market volatility impact</a:t>
            </a:r>
          </a:p>
          <a:p>
            <a:pPr marL="742950" lvl="1" indent="-285750">
              <a:buFont typeface="+mj-lt"/>
              <a:buAutoNum type="arabicPeriod"/>
            </a:pPr>
            <a:r>
              <a:rPr lang="en-US" dirty="0"/>
              <a:t>Limited historical data</a:t>
            </a:r>
          </a:p>
          <a:p>
            <a:pPr marL="742950" lvl="1" indent="-285750">
              <a:buFont typeface="+mj-lt"/>
              <a:buAutoNum type="arabicPeriod"/>
            </a:pPr>
            <a:r>
              <a:rPr lang="en-US" dirty="0"/>
              <a:t>Regulatory compliance needs</a:t>
            </a:r>
          </a:p>
          <a:p>
            <a:pPr marL="742950" lvl="1" indent="-285750">
              <a:buFont typeface="+mj-lt"/>
              <a:buAutoNum type="arabicPeriod"/>
            </a:pPr>
            <a:r>
              <a:rPr lang="en-US" dirty="0"/>
              <a:t>Resource-intensive computations</a:t>
            </a:r>
          </a:p>
        </p:txBody>
      </p:sp>
    </p:spTree>
    <p:extLst>
      <p:ext uri="{BB962C8B-B14F-4D97-AF65-F5344CB8AC3E}">
        <p14:creationId xmlns:p14="http://schemas.microsoft.com/office/powerpoint/2010/main" val="2678382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EC8E6-12DE-995B-60EE-028DC42D8FE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6EE7AE2-88BB-3EA8-BED0-902F304A1EB4}"/>
              </a:ext>
            </a:extLst>
          </p:cNvPr>
          <p:cNvCxnSpPr>
            <a:cxnSpLocks/>
          </p:cNvCxnSpPr>
          <p:nvPr/>
        </p:nvCxnSpPr>
        <p:spPr>
          <a:xfrm>
            <a:off x="474388" y="762564"/>
            <a:ext cx="112065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7">
            <a:extLst>
              <a:ext uri="{FF2B5EF4-FFF2-40B4-BE49-F238E27FC236}">
                <a16:creationId xmlns:a16="http://schemas.microsoft.com/office/drawing/2014/main" id="{9FD5C49A-C708-3CF9-F709-78F4DD11134F}"/>
              </a:ext>
            </a:extLst>
          </p:cNvPr>
          <p:cNvSpPr txBox="1">
            <a:spLocks/>
          </p:cNvSpPr>
          <p:nvPr/>
        </p:nvSpPr>
        <p:spPr>
          <a:xfrm>
            <a:off x="474387" y="1171761"/>
            <a:ext cx="5924125" cy="4923675"/>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2088" indent="-192088">
              <a:spcBef>
                <a:spcPts val="100"/>
              </a:spcBef>
              <a:spcAft>
                <a:spcPts val="100"/>
              </a:spcAft>
            </a:pPr>
            <a:r>
              <a:rPr lang="en-US" b="1" dirty="0"/>
              <a:t>Key Functionalities:</a:t>
            </a:r>
          </a:p>
          <a:p>
            <a:pPr>
              <a:buFont typeface="+mj-lt"/>
              <a:buAutoNum type="arabicPeriod"/>
            </a:pPr>
            <a:r>
              <a:rPr lang="en-US" sz="1600" dirty="0"/>
              <a:t>Data Analysis &amp; Prediction </a:t>
            </a:r>
          </a:p>
          <a:p>
            <a:pPr marL="742950" lvl="1" indent="-285750">
              <a:buFont typeface="+mj-lt"/>
              <a:buAutoNum type="arabicPeriod"/>
            </a:pPr>
            <a:r>
              <a:rPr lang="en-US" dirty="0"/>
              <a:t>Automated market data processing</a:t>
            </a:r>
          </a:p>
          <a:p>
            <a:pPr marL="742950" lvl="1" indent="-285750">
              <a:buFont typeface="+mj-lt"/>
              <a:buAutoNum type="arabicPeriod"/>
            </a:pPr>
            <a:r>
              <a:rPr lang="en-US" dirty="0"/>
              <a:t>Real-time technical indicator calculations</a:t>
            </a:r>
          </a:p>
          <a:p>
            <a:pPr marL="742950" lvl="1" indent="-285750">
              <a:buFont typeface="+mj-lt"/>
              <a:buAutoNum type="arabicPeriod"/>
            </a:pPr>
            <a:r>
              <a:rPr lang="en-US" dirty="0"/>
              <a:t>Multi-model prediction system</a:t>
            </a:r>
          </a:p>
          <a:p>
            <a:pPr marL="742950" lvl="1" indent="-285750">
              <a:buFont typeface="+mj-lt"/>
              <a:buAutoNum type="arabicPeriod"/>
            </a:pPr>
            <a:r>
              <a:rPr lang="en-US" dirty="0"/>
              <a:t>Anomaly detection for unusual market patterns</a:t>
            </a:r>
          </a:p>
          <a:p>
            <a:pPr>
              <a:buFont typeface="+mj-lt"/>
              <a:buAutoNum type="arabicPeriod"/>
            </a:pPr>
            <a:r>
              <a:rPr lang="en-US" sz="1600" dirty="0"/>
              <a:t>Risk Management </a:t>
            </a:r>
          </a:p>
          <a:p>
            <a:pPr marL="742950" lvl="1" indent="-285750">
              <a:buFont typeface="+mj-lt"/>
              <a:buAutoNum type="arabicPeriod"/>
            </a:pPr>
            <a:r>
              <a:rPr lang="en-US" dirty="0"/>
              <a:t>Volatility tracking and alerts</a:t>
            </a:r>
          </a:p>
          <a:p>
            <a:pPr marL="742950" lvl="1" indent="-285750">
              <a:buFont typeface="+mj-lt"/>
              <a:buAutoNum type="arabicPeriod"/>
            </a:pPr>
            <a:r>
              <a:rPr lang="en-US" dirty="0"/>
              <a:t>Performance metric monitoring</a:t>
            </a:r>
          </a:p>
          <a:p>
            <a:pPr marL="742950" lvl="1" indent="-285750">
              <a:buFont typeface="+mj-lt"/>
              <a:buAutoNum type="arabicPeriod"/>
            </a:pPr>
            <a:r>
              <a:rPr lang="en-US" dirty="0"/>
              <a:t>Market trend analysis</a:t>
            </a:r>
          </a:p>
          <a:p>
            <a:pPr marL="742950" lvl="1" indent="-285750">
              <a:buFont typeface="+mj-lt"/>
              <a:buAutoNum type="arabicPeriod"/>
            </a:pPr>
            <a:r>
              <a:rPr lang="en-US" dirty="0"/>
              <a:t>Risk level assessment using multiple indicators</a:t>
            </a:r>
          </a:p>
          <a:p>
            <a:pPr>
              <a:buFont typeface="+mj-lt"/>
              <a:buAutoNum type="arabicPeriod"/>
            </a:pPr>
            <a:r>
              <a:rPr lang="en-US" sz="1600" dirty="0"/>
              <a:t>Reporting &amp; Visualization </a:t>
            </a:r>
          </a:p>
          <a:p>
            <a:pPr marL="742950" lvl="1" indent="-285750">
              <a:buFont typeface="+mj-lt"/>
              <a:buAutoNum type="arabicPeriod"/>
            </a:pPr>
            <a:r>
              <a:rPr lang="en-US" dirty="0"/>
              <a:t>Automated report generation</a:t>
            </a:r>
          </a:p>
          <a:p>
            <a:pPr marL="742950" lvl="1" indent="-285750">
              <a:buFont typeface="+mj-lt"/>
              <a:buAutoNum type="arabicPeriod"/>
            </a:pPr>
            <a:r>
              <a:rPr lang="en-US" dirty="0"/>
              <a:t>Interactive dashboards</a:t>
            </a:r>
          </a:p>
          <a:p>
            <a:pPr marL="742950" lvl="1" indent="-285750">
              <a:buFont typeface="+mj-lt"/>
              <a:buAutoNum type="arabicPeriod"/>
            </a:pPr>
            <a:r>
              <a:rPr lang="en-US" dirty="0"/>
              <a:t>Custom alert systems</a:t>
            </a:r>
          </a:p>
          <a:p>
            <a:pPr marL="742950" lvl="1" indent="-285750">
              <a:buFont typeface="+mj-lt"/>
              <a:buAutoNum type="arabicPeriod"/>
            </a:pPr>
            <a:r>
              <a:rPr lang="en-US" dirty="0"/>
              <a:t>Technical analysis charts</a:t>
            </a:r>
          </a:p>
          <a:p>
            <a:pPr marL="192088" indent="-192088">
              <a:spcBef>
                <a:spcPts val="100"/>
              </a:spcBef>
              <a:spcAft>
                <a:spcPts val="100"/>
              </a:spcAft>
            </a:pPr>
            <a:endParaRPr lang="en-US" dirty="0"/>
          </a:p>
          <a:p>
            <a:pPr marL="0" indent="0">
              <a:spcBef>
                <a:spcPts val="100"/>
              </a:spcBef>
              <a:spcAft>
                <a:spcPts val="100"/>
              </a:spcAft>
              <a:buNone/>
            </a:pPr>
            <a:endParaRPr lang="en-US" spc="-20" dirty="0"/>
          </a:p>
          <a:p>
            <a:pPr marL="192088" indent="-192088">
              <a:spcBef>
                <a:spcPts val="100"/>
              </a:spcBef>
              <a:spcAft>
                <a:spcPts val="100"/>
              </a:spcAft>
            </a:pPr>
            <a:endParaRPr lang="en-US" b="1" dirty="0"/>
          </a:p>
          <a:p>
            <a:endParaRPr lang="en-US" dirty="0"/>
          </a:p>
          <a:p>
            <a:endParaRPr lang="en-US" dirty="0"/>
          </a:p>
        </p:txBody>
      </p:sp>
      <p:sp>
        <p:nvSpPr>
          <p:cNvPr id="6" name="Title 6">
            <a:extLst>
              <a:ext uri="{FF2B5EF4-FFF2-40B4-BE49-F238E27FC236}">
                <a16:creationId xmlns:a16="http://schemas.microsoft.com/office/drawing/2014/main" id="{90AB7C0C-CDC3-D195-D648-35BBC1D21F24}"/>
              </a:ext>
            </a:extLst>
          </p:cNvPr>
          <p:cNvSpPr txBox="1">
            <a:spLocks/>
          </p:cNvSpPr>
          <p:nvPr/>
        </p:nvSpPr>
        <p:spPr>
          <a:xfrm>
            <a:off x="474387" y="211382"/>
            <a:ext cx="10858787" cy="583831"/>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a:cs typeface="Arial"/>
              </a:rPr>
              <a:t>Demo</a:t>
            </a:r>
          </a:p>
        </p:txBody>
      </p:sp>
      <p:sp>
        <p:nvSpPr>
          <p:cNvPr id="3" name="TextBox 2">
            <a:extLst>
              <a:ext uri="{FF2B5EF4-FFF2-40B4-BE49-F238E27FC236}">
                <a16:creationId xmlns:a16="http://schemas.microsoft.com/office/drawing/2014/main" id="{4F925F3A-3551-0214-54E8-EEECD08B68FC}"/>
              </a:ext>
            </a:extLst>
          </p:cNvPr>
          <p:cNvSpPr txBox="1"/>
          <p:nvPr/>
        </p:nvSpPr>
        <p:spPr>
          <a:xfrm>
            <a:off x="6221393" y="1139113"/>
            <a:ext cx="6099858" cy="4801314"/>
          </a:xfrm>
          <a:prstGeom prst="rect">
            <a:avLst/>
          </a:prstGeom>
          <a:noFill/>
        </p:spPr>
        <p:txBody>
          <a:bodyPr wrap="square">
            <a:spAutoFit/>
          </a:bodyPr>
          <a:lstStyle/>
          <a:p>
            <a:r>
              <a:rPr lang="en-US" b="1" dirty="0"/>
              <a:t>User Experience:</a:t>
            </a:r>
            <a:endParaRPr lang="en-US" dirty="0"/>
          </a:p>
          <a:p>
            <a:pPr>
              <a:buFont typeface="+mj-lt"/>
              <a:buAutoNum type="arabicPeriod"/>
            </a:pPr>
            <a:r>
              <a:rPr lang="en-US" dirty="0"/>
              <a:t>Interface Design </a:t>
            </a:r>
          </a:p>
          <a:p>
            <a:pPr marL="742950" lvl="1" indent="-285750">
              <a:buFont typeface="+mj-lt"/>
              <a:buAutoNum type="arabicPeriod"/>
            </a:pPr>
            <a:r>
              <a:rPr lang="en-US" dirty="0"/>
              <a:t>Clean, intuitive dashboard layout</a:t>
            </a:r>
          </a:p>
          <a:p>
            <a:pPr marL="742950" lvl="1" indent="-285750">
              <a:buFont typeface="+mj-lt"/>
              <a:buAutoNum type="arabicPeriod"/>
            </a:pPr>
            <a:r>
              <a:rPr lang="en-US" dirty="0"/>
              <a:t>Interactive visualization tools</a:t>
            </a:r>
          </a:p>
          <a:p>
            <a:pPr marL="742950" lvl="1" indent="-285750">
              <a:buFont typeface="+mj-lt"/>
              <a:buAutoNum type="arabicPeriod"/>
            </a:pPr>
            <a:r>
              <a:rPr lang="en-US" dirty="0"/>
              <a:t>Real-time data updates</a:t>
            </a:r>
          </a:p>
          <a:p>
            <a:pPr marL="742950" lvl="1" indent="-285750">
              <a:buFont typeface="+mj-lt"/>
              <a:buAutoNum type="arabicPeriod"/>
            </a:pPr>
            <a:r>
              <a:rPr lang="en-US" dirty="0"/>
              <a:t>Mobile-responsive design</a:t>
            </a:r>
          </a:p>
          <a:p>
            <a:pPr>
              <a:buFont typeface="+mj-lt"/>
              <a:buAutoNum type="arabicPeriod"/>
            </a:pPr>
            <a:r>
              <a:rPr lang="en-US" dirty="0"/>
              <a:t>Ease of Use </a:t>
            </a:r>
          </a:p>
          <a:p>
            <a:pPr marL="742950" lvl="1" indent="-285750">
              <a:buFont typeface="+mj-lt"/>
              <a:buAutoNum type="arabicPeriod"/>
            </a:pPr>
            <a:r>
              <a:rPr lang="en-US" dirty="0"/>
              <a:t>One-click report generation</a:t>
            </a:r>
          </a:p>
          <a:p>
            <a:pPr marL="742950" lvl="1" indent="-285750">
              <a:buFont typeface="+mj-lt"/>
              <a:buAutoNum type="arabicPeriod"/>
            </a:pPr>
            <a:r>
              <a:rPr lang="en-US" dirty="0"/>
              <a:t>Customizable dashboard views</a:t>
            </a:r>
          </a:p>
          <a:p>
            <a:pPr marL="742950" lvl="1" indent="-285750">
              <a:buFont typeface="+mj-lt"/>
              <a:buAutoNum type="arabicPeriod"/>
            </a:pPr>
            <a:r>
              <a:rPr lang="en-US" dirty="0"/>
              <a:t>Drag-and-drop data import</a:t>
            </a:r>
          </a:p>
          <a:p>
            <a:pPr marL="742950" lvl="1" indent="-285750">
              <a:buFont typeface="+mj-lt"/>
              <a:buAutoNum type="arabicPeriod"/>
            </a:pPr>
            <a:r>
              <a:rPr lang="en-US" dirty="0"/>
              <a:t>User-friendly configuration options</a:t>
            </a:r>
          </a:p>
          <a:p>
            <a:pPr>
              <a:buFont typeface="+mj-lt"/>
              <a:buAutoNum type="arabicPeriod"/>
            </a:pPr>
            <a:r>
              <a:rPr lang="en-US" dirty="0"/>
              <a:t>Innovative Features </a:t>
            </a:r>
          </a:p>
          <a:p>
            <a:pPr marL="742950" lvl="1" indent="-285750">
              <a:buFont typeface="+mj-lt"/>
              <a:buAutoNum type="arabicPeriod"/>
            </a:pPr>
            <a:r>
              <a:rPr lang="en-US" dirty="0"/>
              <a:t>AI-powered market insights</a:t>
            </a:r>
          </a:p>
          <a:p>
            <a:pPr marL="742950" lvl="1" indent="-285750">
              <a:buFont typeface="+mj-lt"/>
              <a:buAutoNum type="arabicPeriod"/>
            </a:pPr>
            <a:r>
              <a:rPr lang="en-US" dirty="0"/>
              <a:t>Automated alert system</a:t>
            </a:r>
          </a:p>
          <a:p>
            <a:pPr marL="742950" lvl="1" indent="-285750">
              <a:buFont typeface="+mj-lt"/>
              <a:buAutoNum type="arabicPeriod"/>
            </a:pPr>
            <a:r>
              <a:rPr lang="en-US" dirty="0"/>
              <a:t>Custom indicator creation</a:t>
            </a:r>
          </a:p>
          <a:p>
            <a:pPr marL="742950" lvl="1" indent="-285750">
              <a:buFont typeface="+mj-lt"/>
              <a:buAutoNum type="arabicPeriod"/>
            </a:pPr>
            <a:r>
              <a:rPr lang="en-US" dirty="0"/>
              <a:t>Multi-device synchronization</a:t>
            </a:r>
          </a:p>
          <a:p>
            <a:pPr marL="742950" lvl="1" indent="-285750">
              <a:buFont typeface="+mj-lt"/>
              <a:buAutoNum type="arabicPeriod"/>
            </a:pPr>
            <a:r>
              <a:rPr lang="en-US" dirty="0"/>
              <a:t>Export functionality in multiple formats</a:t>
            </a:r>
          </a:p>
        </p:txBody>
      </p:sp>
    </p:spTree>
    <p:extLst>
      <p:ext uri="{BB962C8B-B14F-4D97-AF65-F5344CB8AC3E}">
        <p14:creationId xmlns:p14="http://schemas.microsoft.com/office/powerpoint/2010/main" val="107672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3C3AB-432C-2F2D-7E87-9E639FF2A656}"/>
            </a:ext>
          </a:extLst>
        </p:cNvPr>
        <p:cNvGrpSpPr/>
        <p:nvPr/>
      </p:nvGrpSpPr>
      <p:grpSpPr>
        <a:xfrm>
          <a:off x="0" y="0"/>
          <a:ext cx="0" cy="0"/>
          <a:chOff x="0" y="0"/>
          <a:chExt cx="0" cy="0"/>
        </a:xfrm>
      </p:grpSpPr>
      <p:sp>
        <p:nvSpPr>
          <p:cNvPr id="2" name="Content Placeholder 7">
            <a:extLst>
              <a:ext uri="{FF2B5EF4-FFF2-40B4-BE49-F238E27FC236}">
                <a16:creationId xmlns:a16="http://schemas.microsoft.com/office/drawing/2014/main" id="{5B32FE31-D867-3612-6ACE-8420A86F8E50}"/>
              </a:ext>
            </a:extLst>
          </p:cNvPr>
          <p:cNvSpPr txBox="1">
            <a:spLocks/>
          </p:cNvSpPr>
          <p:nvPr/>
        </p:nvSpPr>
        <p:spPr>
          <a:xfrm>
            <a:off x="696594" y="1581297"/>
            <a:ext cx="10636581" cy="4159486"/>
          </a:xfrm>
          <a:prstGeom prst="rect">
            <a:avLst/>
          </a:prstGeom>
        </p:spPr>
        <p:txBody>
          <a:bodyPr/>
          <a:lstStyle>
            <a:lvl1pPr marL="292100" indent="-292100" algn="l" defTabSz="914400" rtl="0" eaLnBrk="1" latinLnBrk="0" hangingPunct="1">
              <a:lnSpc>
                <a:spcPct val="100000"/>
              </a:lnSpc>
              <a:spcBef>
                <a:spcPts val="1000"/>
              </a:spcBef>
              <a:buClr>
                <a:schemeClr val="accent3"/>
              </a:buClr>
              <a:buFont typeface="System Font Regular"/>
              <a:buChar char="▸"/>
              <a:tabLst/>
              <a:defRPr sz="1800" kern="1200">
                <a:solidFill>
                  <a:schemeClr val="tx1"/>
                </a:solidFill>
                <a:latin typeface="+mn-lt"/>
                <a:ea typeface="+mn-ea"/>
                <a:cs typeface="+mn-cs"/>
              </a:defRPr>
            </a:lvl1pPr>
            <a:lvl2pPr marL="800100" indent="-342900" algn="l" defTabSz="914400" rtl="0" eaLnBrk="1" latinLnBrk="0" hangingPunct="1">
              <a:lnSpc>
                <a:spcPct val="10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1095375" indent="-295275" algn="l" defTabSz="914400" rtl="0" eaLnBrk="1" latinLnBrk="0" hangingPunct="1">
              <a:lnSpc>
                <a:spcPct val="100000"/>
              </a:lnSpc>
              <a:spcBef>
                <a:spcPts val="500"/>
              </a:spcBef>
              <a:buClr>
                <a:schemeClr val="accent5"/>
              </a:buClr>
              <a:buFont typeface="System Font Regular"/>
              <a:buChar char="▸"/>
              <a:tabLst/>
              <a:defRPr sz="1400" kern="1200">
                <a:solidFill>
                  <a:schemeClr val="tx1"/>
                </a:solidFill>
                <a:latin typeface="+mn-lt"/>
                <a:ea typeface="+mn-ea"/>
                <a:cs typeface="+mn-cs"/>
              </a:defRPr>
            </a:lvl3pPr>
            <a:lvl4pPr marL="1485900" indent="-285750" algn="l" defTabSz="914400" rtl="0" eaLnBrk="1" latinLnBrk="0" hangingPunct="1">
              <a:lnSpc>
                <a:spcPct val="100000"/>
              </a:lnSpc>
              <a:spcBef>
                <a:spcPts val="500"/>
              </a:spcBef>
              <a:buClr>
                <a:schemeClr val="accent6"/>
              </a:buClr>
              <a:buFont typeface="System Font Regular"/>
              <a:buChar char="▸"/>
              <a:tabLst/>
              <a:defRPr sz="1200" kern="1200">
                <a:solidFill>
                  <a:schemeClr val="tx1"/>
                </a:solidFill>
                <a:latin typeface="+mn-lt"/>
                <a:ea typeface="+mn-ea"/>
                <a:cs typeface="+mn-cs"/>
              </a:defRPr>
            </a:lvl4pPr>
            <a:lvl5pPr marL="1773238" indent="-287338" algn="l" defTabSz="914400" rtl="0" eaLnBrk="1" latinLnBrk="0" hangingPunct="1">
              <a:lnSpc>
                <a:spcPct val="100000"/>
              </a:lnSpc>
              <a:spcBef>
                <a:spcPts val="500"/>
              </a:spcBef>
              <a:buClr>
                <a:schemeClr val="tx1"/>
              </a:buClr>
              <a:buFont typeface="System Font Regular"/>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2088" indent="-192088">
              <a:spcBef>
                <a:spcPts val="100"/>
              </a:spcBef>
              <a:spcAft>
                <a:spcPts val="100"/>
              </a:spcAft>
            </a:pPr>
            <a:r>
              <a:rPr lang="en-US" dirty="0"/>
              <a:t>"Our solution transforms complex global financial data into actionable insights using advanced machine learning. By harmonizing data across multiple markets and providing real-time analysis, we enable better decision-making and risk management for financial institutions. With 86% prediction accuracy and comprehensive technical analysis, our platform sets a new standard for market intelligence."</a:t>
            </a:r>
            <a:endParaRPr lang="en-US" b="1" dirty="0"/>
          </a:p>
          <a:p>
            <a:pPr marL="192088" indent="-192088">
              <a:spcBef>
                <a:spcPts val="100"/>
              </a:spcBef>
              <a:spcAft>
                <a:spcPts val="100"/>
              </a:spcAft>
            </a:pPr>
            <a:endParaRPr lang="en-US" spc="-20" dirty="0"/>
          </a:p>
          <a:p>
            <a:pPr marL="192088" indent="-192088">
              <a:spcBef>
                <a:spcPts val="100"/>
              </a:spcBef>
              <a:spcAft>
                <a:spcPts val="100"/>
              </a:spcAft>
            </a:pPr>
            <a:endParaRPr lang="en-US" b="1" dirty="0"/>
          </a:p>
          <a:p>
            <a:endParaRPr lang="en-US" dirty="0"/>
          </a:p>
          <a:p>
            <a:endParaRPr lang="en-US" dirty="0"/>
          </a:p>
        </p:txBody>
      </p:sp>
      <p:sp>
        <p:nvSpPr>
          <p:cNvPr id="3" name="Title 6">
            <a:extLst>
              <a:ext uri="{FF2B5EF4-FFF2-40B4-BE49-F238E27FC236}">
                <a16:creationId xmlns:a16="http://schemas.microsoft.com/office/drawing/2014/main" id="{513722DF-04BA-25A9-CE2D-96762249A2D3}"/>
              </a:ext>
            </a:extLst>
          </p:cNvPr>
          <p:cNvSpPr txBox="1">
            <a:spLocks/>
          </p:cNvSpPr>
          <p:nvPr/>
        </p:nvSpPr>
        <p:spPr>
          <a:xfrm>
            <a:off x="474387" y="211382"/>
            <a:ext cx="10858787" cy="583831"/>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mj-lt"/>
                <a:ea typeface="+mj-ea"/>
                <a:cs typeface="Arial Narrow" panose="020B0604020202020204" pitchFamily="34" charset="0"/>
              </a:defRPr>
            </a:lvl1pPr>
          </a:lstStyle>
          <a:p>
            <a:r>
              <a:rPr lang="en-US">
                <a:cs typeface="Arial"/>
              </a:rPr>
              <a:t>Conclusion</a:t>
            </a:r>
          </a:p>
        </p:txBody>
      </p:sp>
      <p:pic>
        <p:nvPicPr>
          <p:cNvPr id="5" name="Picture 4">
            <a:extLst>
              <a:ext uri="{FF2B5EF4-FFF2-40B4-BE49-F238E27FC236}">
                <a16:creationId xmlns:a16="http://schemas.microsoft.com/office/drawing/2014/main" id="{769306F4-0B66-0AA2-2002-7007DE12033F}"/>
              </a:ext>
            </a:extLst>
          </p:cNvPr>
          <p:cNvPicPr>
            <a:picLocks noChangeAspect="1"/>
          </p:cNvPicPr>
          <p:nvPr/>
        </p:nvPicPr>
        <p:blipFill>
          <a:blip r:embed="rId2"/>
          <a:stretch>
            <a:fillRect/>
          </a:stretch>
        </p:blipFill>
        <p:spPr>
          <a:xfrm>
            <a:off x="2716080" y="2743200"/>
            <a:ext cx="6375400" cy="4114800"/>
          </a:xfrm>
          <a:prstGeom prst="rect">
            <a:avLst/>
          </a:prstGeom>
        </p:spPr>
      </p:pic>
    </p:spTree>
    <p:extLst>
      <p:ext uri="{BB962C8B-B14F-4D97-AF65-F5344CB8AC3E}">
        <p14:creationId xmlns:p14="http://schemas.microsoft.com/office/powerpoint/2010/main" val="3293700664"/>
      </p:ext>
    </p:extLst>
  </p:cSld>
  <p:clrMapOvr>
    <a:masterClrMapping/>
  </p:clrMapOvr>
</p:sld>
</file>

<file path=ppt/theme/theme1.xml><?xml version="1.0" encoding="utf-8"?>
<a:theme xmlns:a="http://schemas.openxmlformats.org/drawingml/2006/main" name="Office Theme">
  <a:themeElements>
    <a:clrScheme name="DTCC">
      <a:dk1>
        <a:srgbClr val="0E5447"/>
      </a:dk1>
      <a:lt1>
        <a:srgbClr val="FFFFFF"/>
      </a:lt1>
      <a:dk2>
        <a:srgbClr val="F5EAD9"/>
      </a:dk2>
      <a:lt2>
        <a:srgbClr val="FBF9F3"/>
      </a:lt2>
      <a:accent1>
        <a:srgbClr val="0E5447"/>
      </a:accent1>
      <a:accent2>
        <a:srgbClr val="F5EAD9"/>
      </a:accent2>
      <a:accent3>
        <a:srgbClr val="FF7540"/>
      </a:accent3>
      <a:accent4>
        <a:srgbClr val="FFA700"/>
      </a:accent4>
      <a:accent5>
        <a:srgbClr val="F6C544"/>
      </a:accent5>
      <a:accent6>
        <a:srgbClr val="B8E0D5"/>
      </a:accent6>
      <a:hlink>
        <a:srgbClr val="0000FF"/>
      </a:hlink>
      <a:folHlink>
        <a:srgbClr val="80008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TCC_Rebrand_PPT_Template_v0304" id="{9D5A6915-ACC0-4BD8-B63A-62B939A581C1}" vid="{DED5141E-331C-4A70-B006-3A6C0B328D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11F91C0216FC43B39B2D1788EB71F2" ma:contentTypeVersion="17" ma:contentTypeDescription="Create a new document." ma:contentTypeScope="" ma:versionID="89d5374596b3f17b559a695e48028790">
  <xsd:schema xmlns:xsd="http://www.w3.org/2001/XMLSchema" xmlns:xs="http://www.w3.org/2001/XMLSchema" xmlns:p="http://schemas.microsoft.com/office/2006/metadata/properties" xmlns:ns2="1065a63a-d1fb-4e7c-b49a-75e3b7913b1b" xmlns:ns3="4a284ed9-66f8-4526-8ffe-a759eb7a5148" targetNamespace="http://schemas.microsoft.com/office/2006/metadata/properties" ma:root="true" ma:fieldsID="7fd180370dd7b60f421aec0680370c04" ns2:_="" ns3:_="">
    <xsd:import namespace="1065a63a-d1fb-4e7c-b49a-75e3b7913b1b"/>
    <xsd:import namespace="4a284ed9-66f8-4526-8ffe-a759eb7a51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65a63a-d1fb-4e7c-b49a-75e3b7913b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200bc84-4c82-43ff-b78b-b44d41b61d5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a284ed9-66f8-4526-8ffe-a759eb7a51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d39868b-d01a-489a-8f32-14f80e41ce90}" ma:internalName="TaxCatchAll" ma:showField="CatchAllData" ma:web="4a284ed9-66f8-4526-8ffe-a759eb7a514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a284ed9-66f8-4526-8ffe-a759eb7a5148"/>
    <lcf76f155ced4ddcb4097134ff3c332f xmlns="1065a63a-d1fb-4e7c-b49a-75e3b7913b1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A69A05-8B48-4522-B0A8-0E1853F4B294}">
  <ds:schemaRefs>
    <ds:schemaRef ds:uri="1065a63a-d1fb-4e7c-b49a-75e3b7913b1b"/>
    <ds:schemaRef ds:uri="4a284ed9-66f8-4526-8ffe-a759eb7a51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3BF5B5-40F2-4997-8968-A7C02944E0E9}">
  <ds:schemaRefs>
    <ds:schemaRef ds:uri="1065a63a-d1fb-4e7c-b49a-75e3b7913b1b"/>
    <ds:schemaRef ds:uri="4a284ed9-66f8-4526-8ffe-a759eb7a51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671692A-3EFE-48B4-AC97-E6DDEACD88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96</TotalTime>
  <Words>941</Words>
  <Application>Microsoft Macintosh PowerPoint</Application>
  <PresentationFormat>Widescreen</PresentationFormat>
  <Paragraphs>156</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Arial</vt:lpstr>
      <vt:lpstr>Arial Narrow</vt:lpstr>
      <vt:lpstr>Calibri</vt:lpstr>
      <vt:lpstr>System Font Regular</vt:lpstr>
      <vt:lpstr>Times New Roman</vt:lpstr>
      <vt:lpstr>zeitung</vt:lpstr>
      <vt:lpstr>Office Theme</vt:lpstr>
      <vt:lpstr> Predictive Modeling &amp; Forecasting / Anomaly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Ghosh, Ranjana</dc:creator>
  <cp:lastModifiedBy>Neha Pathak</cp:lastModifiedBy>
  <cp:revision>20</cp:revision>
  <dcterms:created xsi:type="dcterms:W3CDTF">2025-02-04T13:05:55Z</dcterms:created>
  <dcterms:modified xsi:type="dcterms:W3CDTF">2025-02-07T09:26:15Z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0x010100C511F91C0216FC43B39B2D1788EB71F2</vt:lpwstr>
  </property>
  <property fmtid="{D5CDD505-2E9C-101B-9397-08002B2CF9AE}" pid="3" name="MediaServiceImageTags">
    <vt:lpwstr/>
  </property>
  <property fmtid="{D5CDD505-2E9C-101B-9397-08002B2CF9AE}" pid="4" name="MSIP_Label_242c581c-cd59-41e0-bc87-8ec6be11c54e_Enabled">
    <vt:lpwstr>true</vt:lpwstr>
  </property>
  <property fmtid="{D5CDD505-2E9C-101B-9397-08002B2CF9AE}" pid="5" name="MSIP_Label_242c581c-cd59-41e0-bc87-8ec6be11c54e_SetDate">
    <vt:lpwstr>2025-02-04T13:07:49Z</vt:lpwstr>
  </property>
  <property fmtid="{D5CDD505-2E9C-101B-9397-08002B2CF9AE}" pid="6" name="MSIP_Label_242c581c-cd59-41e0-bc87-8ec6be11c54e_Method">
    <vt:lpwstr>Privileged</vt:lpwstr>
  </property>
  <property fmtid="{D5CDD505-2E9C-101B-9397-08002B2CF9AE}" pid="7" name="MSIP_Label_242c581c-cd59-41e0-bc87-8ec6be11c54e_Name">
    <vt:lpwstr>242c581c-cd59-41e0-bc87-8ec6be11c54e</vt:lpwstr>
  </property>
  <property fmtid="{D5CDD505-2E9C-101B-9397-08002B2CF9AE}" pid="8" name="MSIP_Label_242c581c-cd59-41e0-bc87-8ec6be11c54e_SiteId">
    <vt:lpwstr>0465519d-7f55-4d47-998b-55e2a86f04a8</vt:lpwstr>
  </property>
  <property fmtid="{D5CDD505-2E9C-101B-9397-08002B2CF9AE}" pid="9" name="MSIP_Label_242c581c-cd59-41e0-bc87-8ec6be11c54e_ActionId">
    <vt:lpwstr>354744ea-9591-4764-89bd-659f8463d123</vt:lpwstr>
  </property>
  <property fmtid="{D5CDD505-2E9C-101B-9397-08002B2CF9AE}" pid="10" name="MSIP_Label_242c581c-cd59-41e0-bc87-8ec6be11c54e_ContentBits">
    <vt:lpwstr>2</vt:lpwstr>
  </property>
  <property fmtid="{D5CDD505-2E9C-101B-9397-08002B2CF9AE}" pid="11" name="ClassificationContentMarkingFooterLocations">
    <vt:lpwstr>Office Theme:6</vt:lpwstr>
  </property>
  <property fmtid="{D5CDD505-2E9C-101B-9397-08002B2CF9AE}" pid="12" name="ClassificationContentMarkingFooterText">
    <vt:lpwstr>DTCC Public (White)</vt:lpwstr>
  </property>
</Properties>
</file>